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78" r:id="rId5"/>
    <p:sldId id="260" r:id="rId6"/>
    <p:sldId id="261" r:id="rId7"/>
    <p:sldId id="262" r:id="rId8"/>
    <p:sldId id="270" r:id="rId9"/>
    <p:sldId id="263" r:id="rId10"/>
    <p:sldId id="264" r:id="rId11"/>
    <p:sldId id="265" r:id="rId12"/>
    <p:sldId id="266" r:id="rId13"/>
    <p:sldId id="267" r:id="rId14"/>
    <p:sldId id="268" r:id="rId15"/>
    <p:sldId id="269" r:id="rId16"/>
    <p:sldId id="271" r:id="rId17"/>
    <p:sldId id="272" r:id="rId18"/>
    <p:sldId id="274" r:id="rId19"/>
    <p:sldId id="275" r:id="rId20"/>
    <p:sldId id="277" r:id="rId21"/>
    <p:sldId id="276"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8" r:id="rId39"/>
    <p:sldId id="297" r:id="rId40"/>
    <p:sldId id="299" r:id="rId41"/>
    <p:sldId id="300" r:id="rId42"/>
    <p:sldId id="301" r:id="rId43"/>
    <p:sldId id="302" r:id="rId44"/>
    <p:sldId id="295" r:id="rId45"/>
    <p:sldId id="296"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 Desktop" initials="AD"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713" autoAdjust="0"/>
  </p:normalViewPr>
  <p:slideViewPr>
    <p:cSldViewPr>
      <p:cViewPr varScale="1">
        <p:scale>
          <a:sx n="84" d="100"/>
          <a:sy n="84" d="100"/>
        </p:scale>
        <p:origin x="-124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el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nl-NL" smtClean="0"/>
              <a:t>Klik om de stijl te bewerken</a:t>
            </a:r>
            <a:endParaRPr kumimoji="0" lang="en-US"/>
          </a:p>
        </p:txBody>
      </p:sp>
      <p:sp>
        <p:nvSpPr>
          <p:cNvPr id="3" name="Ondertitel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nl-NL" smtClean="0"/>
              <a:t>Klik om het opmaakprofiel van de modelondertitel te bewerken</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
        <p:nvSpPr>
          <p:cNvPr id="10" name="Rechthoek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9" name="Rechthoek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hthoek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e titel 1"/>
          <p:cNvSpPr>
            <a:spLocks noGrp="1"/>
          </p:cNvSpPr>
          <p:nvPr>
            <p:ph type="title" orient="vert"/>
          </p:nvPr>
        </p:nvSpPr>
        <p:spPr>
          <a:xfrm>
            <a:off x="6781800" y="274640"/>
            <a:ext cx="1905000" cy="5851525"/>
          </a:xfrm>
        </p:spPr>
        <p:txBody>
          <a:bodyPr vert="eaVert"/>
          <a:lstStyle>
            <a:extLst/>
          </a:lstStyle>
          <a:p>
            <a:r>
              <a:rPr kumimoji="0" lang="nl-NL" smtClean="0"/>
              <a:t>Klik om de stijl te bewerken</a:t>
            </a:r>
            <a:endParaRPr kumimoji="0" lang="en-US"/>
          </a:p>
        </p:txBody>
      </p:sp>
      <p:sp>
        <p:nvSpPr>
          <p:cNvPr id="3" name="Tijdelijke aanduiding voor verticale tekst 2"/>
          <p:cNvSpPr>
            <a:spLocks noGrp="1"/>
          </p:cNvSpPr>
          <p:nvPr>
            <p:ph type="body" orient="vert" idx="1"/>
          </p:nvPr>
        </p:nvSpPr>
        <p:spPr>
          <a:xfrm>
            <a:off x="457200" y="304800"/>
            <a:ext cx="6019800" cy="5851525"/>
          </a:xfrm>
        </p:spPr>
        <p:txBody>
          <a:bodyPr vert="eaVert"/>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5" name="Tijdelijke aanduiding voor voettekst 4"/>
          <p:cNvSpPr>
            <a:spLocks noGrp="1"/>
          </p:cNvSpPr>
          <p:nvPr>
            <p:ph type="ftr" sz="quarter" idx="11"/>
          </p:nvPr>
        </p:nvSpPr>
        <p:spPr>
          <a:xfrm>
            <a:off x="2640597" y="6377459"/>
            <a:ext cx="3836404" cy="365125"/>
          </a:xfrm>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155448"/>
            <a:ext cx="8229600" cy="1252728"/>
          </a:xfrm>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idx="1"/>
          </p:nvPr>
        </p:nvSpPr>
        <p:spPr/>
        <p:txBody>
          <a:bodyPr/>
          <a:lstStyle>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2">
        <a:schemeClr val="bg2"/>
      </p:bgRef>
    </p:bg>
    <p:spTree>
      <p:nvGrpSpPr>
        <p:cNvPr id="1" name=""/>
        <p:cNvGrpSpPr/>
        <p:nvPr/>
      </p:nvGrpSpPr>
      <p:grpSpPr>
        <a:xfrm>
          <a:off x="0" y="0"/>
          <a:ext cx="0" cy="0"/>
          <a:chOff x="0" y="0"/>
          <a:chExt cx="0" cy="0"/>
        </a:xfrm>
      </p:grpSpPr>
      <p:sp>
        <p:nvSpPr>
          <p:cNvPr id="9" name="Rechthoek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hthoek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el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nl-NL" smtClean="0"/>
              <a:t>Klik om de modelstijlen te bewerken</a:t>
            </a:r>
          </a:p>
        </p:txBody>
      </p:sp>
      <p:sp>
        <p:nvSpPr>
          <p:cNvPr id="4" name="Tijdelijke aanduiding voor datum 3"/>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overrideClrMapping bg1="dk1" tx1="lt1" bg2="dk2" tx2="lt2" accent1="accent1" accent2="accent2" accent3="accent3" accent4="accent4" accent5="accent5" accent6="accent6" hlink="hlink" folHlink="folHlink"/>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inhoud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inhoud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datum 4"/>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4" name="Tijdelijke aanduiding voor inhoud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5" name="Tijdelijke aanduiding voor tekst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nl-NL" smtClean="0"/>
              <a:t>Klik om de modelstijlen te bewerken</a:t>
            </a:r>
          </a:p>
        </p:txBody>
      </p:sp>
      <p:sp>
        <p:nvSpPr>
          <p:cNvPr id="6" name="Tijdelijke aanduiding voor inhoud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7" name="Tijdelijke aanduiding voor datum 6"/>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kumimoji="0" lang="nl-NL" smtClean="0"/>
              <a:t>Klik om de stijl te bewerken</a:t>
            </a:r>
            <a:endParaRPr kumimoji="0" lang="en-US"/>
          </a:p>
        </p:txBody>
      </p:sp>
      <p:sp>
        <p:nvSpPr>
          <p:cNvPr id="3" name="Tijdelijke aanduiding voor datum 2"/>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23D0CA26-A607-4D14-9B62-85C5CC700DFB}" type="slidenum">
              <a:rPr lang="nl-NL" smtClean="0"/>
              <a:pPr/>
              <a:t>‹nr.›</a:t>
            </a:fld>
            <a:endParaRPr lang="nl-NL"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nl-NL" smtClean="0"/>
              <a:t>Klik om de stijl te bewerken</a:t>
            </a:r>
            <a:endParaRPr kumimoji="0" lang="en-US"/>
          </a:p>
        </p:txBody>
      </p:sp>
      <p:sp>
        <p:nvSpPr>
          <p:cNvPr id="3" name="Tijdelijke aanduiding voor inhoud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nl-NL" smtClean="0"/>
              <a:t>Klik om de modelstijlen te bewerken</a:t>
            </a:r>
          </a:p>
          <a:p>
            <a:pPr lvl="1" eaLnBrk="1" latinLnBrk="0" hangingPunct="1"/>
            <a:r>
              <a:rPr lang="nl-NL" smtClean="0"/>
              <a:t>Tweede niveau</a:t>
            </a:r>
          </a:p>
          <a:p>
            <a:pPr lvl="2" eaLnBrk="1" latinLnBrk="0" hangingPunct="1"/>
            <a:r>
              <a:rPr lang="nl-NL" smtClean="0"/>
              <a:t>Derde niveau</a:t>
            </a:r>
          </a:p>
          <a:p>
            <a:pPr lvl="3" eaLnBrk="1" latinLnBrk="0" hangingPunct="1"/>
            <a:r>
              <a:rPr lang="nl-NL" smtClean="0"/>
              <a:t>Vierde niveau</a:t>
            </a:r>
          </a:p>
          <a:p>
            <a:pPr lvl="4" eaLnBrk="1" latinLnBrk="0" hangingPunct="1"/>
            <a:r>
              <a:rPr lang="nl-NL" smtClean="0"/>
              <a:t>Vijfde niveau</a:t>
            </a:r>
            <a:endParaRPr kumimoji="0" lang="en-US"/>
          </a:p>
        </p:txBody>
      </p:sp>
      <p:sp>
        <p:nvSpPr>
          <p:cNvPr id="4" name="Tijdelijke aanduiding voor tekst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p:txBody>
          <a:bodyPr/>
          <a:lstStyle/>
          <a:p>
            <a:fld id="{35F97243-3CE3-4574-9737-EC7D058AD1A7}" type="datetimeFigureOut">
              <a:rPr lang="nl-NL" smtClean="0"/>
              <a:pPr/>
              <a:t>19-7-2017</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23D0CA26-A607-4D14-9B62-85C5CC700DFB}" type="slidenum">
              <a:rPr lang="nl-NL" smtClean="0"/>
              <a:pPr/>
              <a:t>‹nr.›</a:t>
            </a:fld>
            <a:endParaRPr lang="nl-NL" dirty="0"/>
          </a:p>
        </p:txBody>
      </p:sp>
      <p:sp>
        <p:nvSpPr>
          <p:cNvPr id="12" name="Rechthoek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hthoek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nl-NL" smtClean="0"/>
              <a:t>Klik om de stijl te bewerken</a:t>
            </a:r>
            <a:endParaRPr kumimoji="0" lang="en-US"/>
          </a:p>
        </p:txBody>
      </p:sp>
      <p:sp>
        <p:nvSpPr>
          <p:cNvPr id="3" name="Tijdelijke aanduiding voor afbeelding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nl-NL" dirty="0" smtClean="0"/>
              <a:t>Klik op het pictogram als u een afbeelding wilt toevoegen</a:t>
            </a:r>
            <a:endParaRPr kumimoji="0" lang="en-US" dirty="0"/>
          </a:p>
        </p:txBody>
      </p:sp>
      <p:sp>
        <p:nvSpPr>
          <p:cNvPr id="4" name="Tijdelijke aanduiding voor tekst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nl-NL" smtClean="0"/>
              <a:t>Klik om de modelstijlen te bewerken</a:t>
            </a:r>
          </a:p>
        </p:txBody>
      </p:sp>
      <p:sp>
        <p:nvSpPr>
          <p:cNvPr id="5" name="Tijdelijke aanduiding voor datum 4"/>
          <p:cNvSpPr>
            <a:spLocks noGrp="1"/>
          </p:cNvSpPr>
          <p:nvPr>
            <p:ph type="dt" sz="half" idx="10"/>
          </p:nvPr>
        </p:nvSpPr>
        <p:spPr>
          <a:xfrm>
            <a:off x="164592" y="1170432"/>
            <a:ext cx="2523744" cy="201168"/>
          </a:xfrm>
        </p:spPr>
        <p:txBody>
          <a:bodyPr/>
          <a:lstStyle/>
          <a:p>
            <a:fld id="{35F97243-3CE3-4574-9737-EC7D058AD1A7}" type="datetimeFigureOut">
              <a:rPr lang="nl-NL" smtClean="0"/>
              <a:pPr/>
              <a:t>19-7-2017</a:t>
            </a:fld>
            <a:endParaRPr lang="nl-NL" dirty="0"/>
          </a:p>
        </p:txBody>
      </p:sp>
      <p:sp>
        <p:nvSpPr>
          <p:cNvPr id="11" name="Rechthoek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hthoek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Tijdelijke aanduiding voor voettekst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nl-NL" dirty="0"/>
          </a:p>
        </p:txBody>
      </p:sp>
      <p:sp>
        <p:nvSpPr>
          <p:cNvPr id="7" name="Tijdelijke aanduiding voor dianummer 6"/>
          <p:cNvSpPr>
            <a:spLocks noGrp="1"/>
          </p:cNvSpPr>
          <p:nvPr>
            <p:ph type="sldNum" sz="quarter" idx="12"/>
          </p:nvPr>
        </p:nvSpPr>
        <p:spPr>
          <a:xfrm>
            <a:off x="8339328" y="1170432"/>
            <a:ext cx="733864" cy="201168"/>
          </a:xfrm>
        </p:spPr>
        <p:txBody>
          <a:bodyPr/>
          <a:lstStyle/>
          <a:p>
            <a:fld id="{23D0CA26-A607-4D14-9B62-85C5CC700DFB}" type="slidenum">
              <a:rPr lang="nl-NL" smtClean="0"/>
              <a:pPr/>
              <a:t>‹nr.›</a:t>
            </a:fld>
            <a:endParaRPr lang="nl-NL" dirty="0"/>
          </a:p>
        </p:txBody>
      </p:sp>
    </p:spTree>
  </p:cSld>
  <p:clrMapOvr>
    <a:overrideClrMapping bg1="lt1" tx1="dk1" bg2="lt2" tx2="dk2" accent1="accent1" accent2="accent2" accent3="accent3" accent4="accent4" accent5="accent5" accent6="accent6" hlink="hlink" folHlink="folHlink"/>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hoek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hthoek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jdelijke aanduiding voor titel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nl-NL" smtClean="0"/>
              <a:t>Klik om de stijl te bewerken</a:t>
            </a:r>
            <a:endParaRPr kumimoji="0" lang="en-US"/>
          </a:p>
        </p:txBody>
      </p:sp>
      <p:sp>
        <p:nvSpPr>
          <p:cNvPr id="3" name="Tijdelijke aanduiding voor tekst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nl-NL" smtClean="0"/>
              <a:t>Klik om de modelstijlen te bewerken</a:t>
            </a:r>
          </a:p>
          <a:p>
            <a:pPr lvl="1" eaLnBrk="1" latinLnBrk="0" hangingPunct="1"/>
            <a:r>
              <a:rPr kumimoji="0" lang="nl-NL" smtClean="0"/>
              <a:t>Tweede niveau</a:t>
            </a:r>
          </a:p>
          <a:p>
            <a:pPr lvl="2" eaLnBrk="1" latinLnBrk="0" hangingPunct="1"/>
            <a:r>
              <a:rPr kumimoji="0" lang="nl-NL" smtClean="0"/>
              <a:t>Derde niveau</a:t>
            </a:r>
          </a:p>
          <a:p>
            <a:pPr lvl="3" eaLnBrk="1" latinLnBrk="0" hangingPunct="1"/>
            <a:r>
              <a:rPr kumimoji="0" lang="nl-NL" smtClean="0"/>
              <a:t>Vierde niveau</a:t>
            </a:r>
          </a:p>
          <a:p>
            <a:pPr lvl="4" eaLnBrk="1" latinLnBrk="0" hangingPunct="1"/>
            <a:r>
              <a:rPr kumimoji="0" lang="nl-NL" smtClean="0"/>
              <a:t>Vijfde niveau</a:t>
            </a:r>
            <a:endParaRPr kumimoji="0" lang="en-US"/>
          </a:p>
        </p:txBody>
      </p:sp>
      <p:sp>
        <p:nvSpPr>
          <p:cNvPr id="4" name="Tijdelijke aanduiding voor datum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35F97243-3CE3-4574-9737-EC7D058AD1A7}" type="datetimeFigureOut">
              <a:rPr lang="nl-NL" smtClean="0"/>
              <a:pPr/>
              <a:t>19-7-2017</a:t>
            </a:fld>
            <a:endParaRPr lang="nl-NL" dirty="0"/>
          </a:p>
        </p:txBody>
      </p:sp>
      <p:sp>
        <p:nvSpPr>
          <p:cNvPr id="5" name="Tijdelijke aanduiding voor voettekst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nl-NL" dirty="0"/>
          </a:p>
        </p:txBody>
      </p:sp>
      <p:sp>
        <p:nvSpPr>
          <p:cNvPr id="6" name="Tijdelijke aanduiding voor dianumm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3D0CA26-A607-4D14-9B62-85C5CC700DFB}" type="slidenum">
              <a:rPr lang="nl-NL" smtClean="0"/>
              <a:pPr/>
              <a:t>‹nr.›</a:t>
            </a:fld>
            <a:endParaRPr lang="nl-NL"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ipe dir="d"/>
  </p:transition>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smtClean="0"/>
              <a:t>ALFA NETWORK R36 Wi-Fi ROUTER</a:t>
            </a:r>
            <a:endParaRPr lang="nl-NL" b="1" dirty="0"/>
          </a:p>
        </p:txBody>
      </p:sp>
      <p:sp>
        <p:nvSpPr>
          <p:cNvPr id="3" name="Ondertitel 2"/>
          <p:cNvSpPr>
            <a:spLocks noGrp="1"/>
          </p:cNvSpPr>
          <p:nvPr>
            <p:ph type="subTitle" idx="1"/>
          </p:nvPr>
        </p:nvSpPr>
        <p:spPr/>
        <p:txBody>
          <a:bodyPr/>
          <a:lstStyle/>
          <a:p>
            <a:r>
              <a:rPr lang="nl-NL" dirty="0" smtClean="0">
                <a:solidFill>
                  <a:schemeClr val="tx1"/>
                </a:solidFill>
              </a:rPr>
              <a:t>Configureren in vogelvlucht.</a:t>
            </a:r>
            <a:endParaRPr lang="nl-NL" dirty="0">
              <a:solidFill>
                <a:schemeClr val="tx1"/>
              </a:solidFill>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7.PNG"/>
          <p:cNvPicPr>
            <a:picLocks noGrp="1" noChangeAspect="1"/>
          </p:cNvPicPr>
          <p:nvPr>
            <p:ph idx="1"/>
          </p:nvPr>
        </p:nvPicPr>
        <p:blipFill>
          <a:blip r:embed="rId2" cstate="print"/>
          <a:stretch>
            <a:fillRect/>
          </a:stretch>
        </p:blipFill>
        <p:spPr>
          <a:xfrm>
            <a:off x="3019425" y="1952675"/>
            <a:ext cx="5921375" cy="4140099"/>
          </a:xfrm>
        </p:spPr>
      </p:pic>
      <p:sp>
        <p:nvSpPr>
          <p:cNvPr id="4" name="Tijdelijke aanduiding voor tekst 3"/>
          <p:cNvSpPr>
            <a:spLocks noGrp="1"/>
          </p:cNvSpPr>
          <p:nvPr>
            <p:ph type="body" sz="half" idx="2"/>
          </p:nvPr>
        </p:nvSpPr>
        <p:spPr/>
        <p:txBody>
          <a:bodyPr/>
          <a:lstStyle/>
          <a:p>
            <a:r>
              <a:rPr lang="nl-NL" dirty="0" smtClean="0"/>
              <a:t>Nadat de router de omgeving heeft gescand kom je in het volgende scherm.</a:t>
            </a:r>
          </a:p>
          <a:p>
            <a:endParaRPr lang="nl-NL" dirty="0" smtClean="0"/>
          </a:p>
          <a:p>
            <a:r>
              <a:rPr lang="nl-NL" dirty="0" smtClean="0"/>
              <a:t>Selecteer het netwerk wat je wilt gebruiken door op het bolletje te klikken wat voor het netwerk van je keuze staat.</a:t>
            </a:r>
          </a:p>
          <a:p>
            <a:endParaRPr lang="nl-NL" dirty="0" smtClean="0"/>
          </a:p>
          <a:p>
            <a:r>
              <a:rPr lang="nl-NL" dirty="0" smtClean="0"/>
              <a:t>Vervolgens klik je op </a:t>
            </a:r>
            <a:r>
              <a:rPr lang="nl-NL" b="1" i="1" dirty="0" smtClean="0"/>
              <a:t>Select </a:t>
            </a:r>
            <a:r>
              <a:rPr lang="nl-NL" dirty="0" smtClean="0"/>
              <a:t>welke onderaan de lijst staat.</a:t>
            </a:r>
            <a:endParaRPr lang="nl-NL" b="1" i="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8.PNG"/>
          <p:cNvPicPr>
            <a:picLocks noGrp="1" noChangeAspect="1"/>
          </p:cNvPicPr>
          <p:nvPr>
            <p:ph idx="1"/>
          </p:nvPr>
        </p:nvPicPr>
        <p:blipFill>
          <a:blip r:embed="rId2" cstate="print"/>
          <a:stretch>
            <a:fillRect/>
          </a:stretch>
        </p:blipFill>
        <p:spPr>
          <a:xfrm>
            <a:off x="3019425" y="1942324"/>
            <a:ext cx="5921375" cy="4160802"/>
          </a:xfrm>
        </p:spPr>
      </p:pic>
      <p:sp>
        <p:nvSpPr>
          <p:cNvPr id="4" name="Tijdelijke aanduiding voor tekst 3"/>
          <p:cNvSpPr>
            <a:spLocks noGrp="1"/>
          </p:cNvSpPr>
          <p:nvPr>
            <p:ph type="body" sz="half" idx="2"/>
          </p:nvPr>
        </p:nvSpPr>
        <p:spPr/>
        <p:txBody>
          <a:bodyPr/>
          <a:lstStyle/>
          <a:p>
            <a:r>
              <a:rPr lang="nl-NL" dirty="0" smtClean="0"/>
              <a:t>In het scherm wat nu verschijnt moeten een aantal zaken worden ingesteld.</a:t>
            </a:r>
          </a:p>
          <a:p>
            <a:endParaRPr lang="nl-NL" dirty="0" smtClean="0"/>
          </a:p>
          <a:p>
            <a:r>
              <a:rPr lang="nl-NL" dirty="0" smtClean="0"/>
              <a:t>Het veld </a:t>
            </a:r>
            <a:r>
              <a:rPr lang="nl-NL" b="1" i="1" dirty="0" err="1" smtClean="0"/>
              <a:t>Network</a:t>
            </a:r>
            <a:r>
              <a:rPr lang="nl-NL" b="1" i="1" dirty="0" smtClean="0"/>
              <a:t> Type </a:t>
            </a:r>
            <a:r>
              <a:rPr lang="nl-NL" dirty="0" smtClean="0"/>
              <a:t>wordt ingesteld op </a:t>
            </a:r>
            <a:r>
              <a:rPr lang="nl-NL" b="1" dirty="0" err="1" smtClean="0">
                <a:solidFill>
                  <a:srgbClr val="FF0000"/>
                </a:solidFill>
              </a:rPr>
              <a:t>Infrastructure</a:t>
            </a:r>
            <a:endParaRPr lang="nl-NL" b="1" dirty="0" smtClean="0">
              <a:solidFill>
                <a:srgbClr val="FF0000"/>
              </a:solidFill>
            </a:endParaRPr>
          </a:p>
          <a:p>
            <a:endParaRPr lang="nl-NL" b="1" i="1" dirty="0" smtClean="0">
              <a:solidFill>
                <a:srgbClr val="FF0000"/>
              </a:solidFill>
            </a:endParaRPr>
          </a:p>
          <a:p>
            <a:r>
              <a:rPr lang="nl-NL" dirty="0" smtClean="0"/>
              <a:t>Het veld </a:t>
            </a:r>
            <a:r>
              <a:rPr lang="nl-NL" b="1" i="1" dirty="0" err="1" smtClean="0"/>
              <a:t>Security</a:t>
            </a:r>
            <a:r>
              <a:rPr lang="nl-NL" b="1" i="1" dirty="0" smtClean="0"/>
              <a:t> Mode </a:t>
            </a:r>
            <a:r>
              <a:rPr lang="nl-NL" dirty="0" smtClean="0"/>
              <a:t>moet hetzelfde worden ingesteld als de keuze van het netwerk in het vorige scherm. In dit geval op </a:t>
            </a:r>
            <a:r>
              <a:rPr lang="nl-NL" b="1" dirty="0" smtClean="0">
                <a:solidFill>
                  <a:srgbClr val="FF0000"/>
                </a:solidFill>
              </a:rPr>
              <a:t>WPA2-Personal</a:t>
            </a:r>
            <a:endParaRPr lang="nl-NL" dirty="0" smtClean="0"/>
          </a:p>
          <a:p>
            <a:endParaRPr lang="nl-NL" dirty="0" smtClean="0"/>
          </a:p>
          <a:p>
            <a:r>
              <a:rPr lang="nl-NL" dirty="0" smtClean="0"/>
              <a:t>Bij het veld </a:t>
            </a:r>
            <a:r>
              <a:rPr lang="nl-NL" b="1" i="1" dirty="0" smtClean="0"/>
              <a:t>Pass </a:t>
            </a:r>
            <a:r>
              <a:rPr lang="nl-NL" b="1" i="1" dirty="0" err="1" smtClean="0"/>
              <a:t>Phrase</a:t>
            </a:r>
            <a:r>
              <a:rPr lang="nl-NL" b="1" i="1" dirty="0" smtClean="0"/>
              <a:t> </a:t>
            </a:r>
            <a:r>
              <a:rPr lang="nl-NL" dirty="0" smtClean="0"/>
              <a:t>wordt het wachtwoord ingevuld van het Wi-Fi netwerk waar je gebruik van wilt maken.</a:t>
            </a:r>
            <a:endParaRPr lang="nl-NL" b="1" i="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8.PNG"/>
          <p:cNvPicPr>
            <a:picLocks noGrp="1" noChangeAspect="1"/>
          </p:cNvPicPr>
          <p:nvPr>
            <p:ph idx="1"/>
          </p:nvPr>
        </p:nvPicPr>
        <p:blipFill>
          <a:blip r:embed="rId2" cstate="print"/>
          <a:stretch>
            <a:fillRect/>
          </a:stretch>
        </p:blipFill>
        <p:spPr>
          <a:xfrm>
            <a:off x="3019425" y="1942324"/>
            <a:ext cx="5921375" cy="4160802"/>
          </a:xfrm>
        </p:spPr>
      </p:pic>
      <p:sp>
        <p:nvSpPr>
          <p:cNvPr id="4" name="Tijdelijke aanduiding voor tekst 3"/>
          <p:cNvSpPr>
            <a:spLocks noGrp="1"/>
          </p:cNvSpPr>
          <p:nvPr>
            <p:ph type="body" sz="half" idx="2"/>
          </p:nvPr>
        </p:nvSpPr>
        <p:spPr/>
        <p:txBody>
          <a:bodyPr/>
          <a:lstStyle/>
          <a:p>
            <a:r>
              <a:rPr lang="nl-NL" dirty="0" smtClean="0"/>
              <a:t>Wanneer er gebruik wordt gemaakt van een gratis en niet beveiligd netwerk stel je het veld </a:t>
            </a:r>
            <a:r>
              <a:rPr lang="nl-NL" b="1" i="1" dirty="0" err="1" smtClean="0"/>
              <a:t>Security</a:t>
            </a:r>
            <a:r>
              <a:rPr lang="nl-NL" b="1" i="1" dirty="0" smtClean="0"/>
              <a:t> Mode </a:t>
            </a:r>
            <a:r>
              <a:rPr lang="nl-NL" dirty="0" smtClean="0"/>
              <a:t> op </a:t>
            </a:r>
            <a:r>
              <a:rPr lang="nl-NL" b="1" dirty="0" err="1" smtClean="0">
                <a:solidFill>
                  <a:srgbClr val="FF0000"/>
                </a:solidFill>
              </a:rPr>
              <a:t>Disabled</a:t>
            </a:r>
            <a:r>
              <a:rPr lang="nl-NL" dirty="0" smtClean="0"/>
              <a:t> in.</a:t>
            </a:r>
          </a:p>
          <a:p>
            <a:endParaRPr lang="nl-NL" b="1" i="1" dirty="0" smtClean="0"/>
          </a:p>
          <a:p>
            <a:r>
              <a:rPr lang="nl-NL" dirty="0" smtClean="0"/>
              <a:t>Wordt er gebruik gemaakt van een inlogprocedure op het netwerk van je keuze waarbij een gebruikersnaam en wachtwoord moet worden ingevuld stel je het veld </a:t>
            </a:r>
            <a:r>
              <a:rPr lang="nl-NL" b="1" i="1" dirty="0" err="1" smtClean="0"/>
              <a:t>Security</a:t>
            </a:r>
            <a:r>
              <a:rPr lang="nl-NL" b="1" i="1" dirty="0" smtClean="0"/>
              <a:t> Mode </a:t>
            </a:r>
            <a:r>
              <a:rPr lang="nl-NL" dirty="0" smtClean="0"/>
              <a:t> ook op </a:t>
            </a:r>
            <a:r>
              <a:rPr lang="nl-NL" b="1" dirty="0" err="1" smtClean="0">
                <a:solidFill>
                  <a:srgbClr val="FF0000"/>
                </a:solidFill>
              </a:rPr>
              <a:t>Disabled</a:t>
            </a:r>
            <a:r>
              <a:rPr lang="nl-NL" dirty="0" smtClean="0"/>
              <a:t> in.</a:t>
            </a:r>
          </a:p>
          <a:p>
            <a:endParaRPr lang="nl-NL" dirty="0" smtClean="0"/>
          </a:p>
          <a:p>
            <a:r>
              <a:rPr lang="nl-NL" dirty="0" smtClean="0"/>
              <a:t>Druk nu op </a:t>
            </a:r>
            <a:r>
              <a:rPr lang="nl-NL" b="1" dirty="0" err="1" smtClean="0"/>
              <a:t>Next</a:t>
            </a:r>
            <a:r>
              <a:rPr lang="nl-NL" dirty="0" smtClean="0"/>
              <a:t> om je eigen netwerk te creëren.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9.PNG"/>
          <p:cNvPicPr>
            <a:picLocks noGrp="1" noChangeAspect="1"/>
          </p:cNvPicPr>
          <p:nvPr>
            <p:ph idx="1"/>
          </p:nvPr>
        </p:nvPicPr>
        <p:blipFill>
          <a:blip r:embed="rId2" cstate="print"/>
          <a:stretch>
            <a:fillRect/>
          </a:stretch>
        </p:blipFill>
        <p:spPr>
          <a:xfrm>
            <a:off x="3019425" y="1939615"/>
            <a:ext cx="5921375" cy="4166219"/>
          </a:xfrm>
        </p:spPr>
      </p:pic>
      <p:sp>
        <p:nvSpPr>
          <p:cNvPr id="4" name="Tijdelijke aanduiding voor tekst 3"/>
          <p:cNvSpPr>
            <a:spLocks noGrp="1"/>
          </p:cNvSpPr>
          <p:nvPr>
            <p:ph type="body" sz="half" idx="2"/>
          </p:nvPr>
        </p:nvSpPr>
        <p:spPr/>
        <p:txBody>
          <a:bodyPr/>
          <a:lstStyle/>
          <a:p>
            <a:r>
              <a:rPr lang="nl-NL" dirty="0" smtClean="0"/>
              <a:t>De laatste stap is het creëren van je eigen netwerk.</a:t>
            </a:r>
          </a:p>
          <a:p>
            <a:endParaRPr lang="nl-NL" dirty="0" smtClean="0"/>
          </a:p>
          <a:p>
            <a:r>
              <a:rPr lang="nl-NL" dirty="0" smtClean="0"/>
              <a:t>Bij het veld </a:t>
            </a:r>
            <a:r>
              <a:rPr lang="nl-NL" b="1" i="1" dirty="0" smtClean="0"/>
              <a:t>SSID </a:t>
            </a:r>
            <a:r>
              <a:rPr lang="nl-NL" b="1" i="1" dirty="0" err="1" smtClean="0"/>
              <a:t>Choice</a:t>
            </a:r>
            <a:r>
              <a:rPr lang="nl-NL" b="1" i="1" dirty="0" smtClean="0"/>
              <a:t> </a:t>
            </a:r>
            <a:r>
              <a:rPr lang="nl-NL" dirty="0" smtClean="0"/>
              <a:t>vul je de naam in van je eigen netwerk. In dit geval Hobby </a:t>
            </a:r>
            <a:r>
              <a:rPr lang="nl-NL" dirty="0" err="1" smtClean="0"/>
              <a:t>Linka</a:t>
            </a:r>
            <a:r>
              <a:rPr lang="nl-NL" dirty="0" smtClean="0"/>
              <a:t>.</a:t>
            </a:r>
          </a:p>
          <a:p>
            <a:endParaRPr lang="nl-NL" b="1" i="1" dirty="0" smtClean="0"/>
          </a:p>
          <a:p>
            <a:r>
              <a:rPr lang="nl-NL" dirty="0" smtClean="0"/>
              <a:t>Bij </a:t>
            </a:r>
            <a:r>
              <a:rPr lang="nl-NL" b="1" i="1" dirty="0" err="1" smtClean="0"/>
              <a:t>Security</a:t>
            </a:r>
            <a:r>
              <a:rPr lang="nl-NL" b="1" i="1" dirty="0" smtClean="0"/>
              <a:t> Mode </a:t>
            </a:r>
            <a:r>
              <a:rPr lang="nl-NL" dirty="0" smtClean="0"/>
              <a:t>kies je voor het type beveiliging. Volgens de leverancier van router kan je het beste voor </a:t>
            </a:r>
            <a:r>
              <a:rPr lang="nl-NL" b="1" dirty="0" smtClean="0">
                <a:solidFill>
                  <a:srgbClr val="FF0000"/>
                </a:solidFill>
              </a:rPr>
              <a:t>WPA-PSK </a:t>
            </a:r>
            <a:r>
              <a:rPr lang="nl-NL" dirty="0" smtClean="0"/>
              <a:t>kiezen, omdat ook oudere computers dit ondersteunen.</a:t>
            </a:r>
          </a:p>
          <a:p>
            <a:endParaRPr lang="nl-NL" b="1" dirty="0" smtClean="0">
              <a:solidFill>
                <a:srgbClr val="FF0000"/>
              </a:solidFill>
            </a:endParaRPr>
          </a:p>
          <a:p>
            <a:r>
              <a:rPr lang="nl-NL" dirty="0" smtClean="0"/>
              <a:t>Kiest bij </a:t>
            </a:r>
            <a:r>
              <a:rPr lang="nl-NL" b="1" i="1" dirty="0" smtClean="0"/>
              <a:t>WPA </a:t>
            </a:r>
            <a:r>
              <a:rPr lang="nl-NL" b="1" i="1" dirty="0" err="1" smtClean="0"/>
              <a:t>Algorithms</a:t>
            </a:r>
            <a:r>
              <a:rPr lang="nl-NL" b="1" i="1" dirty="0" smtClean="0"/>
              <a:t>  </a:t>
            </a:r>
            <a:r>
              <a:rPr lang="nl-NL" dirty="0" smtClean="0"/>
              <a:t>voor de optie </a:t>
            </a:r>
            <a:r>
              <a:rPr lang="nl-NL" b="1" dirty="0" smtClean="0">
                <a:solidFill>
                  <a:srgbClr val="FF0000"/>
                </a:solidFill>
              </a:rPr>
              <a:t>Auto (TKIP/AES)</a:t>
            </a:r>
            <a:endParaRPr lang="nl-NL" dirty="0" smtClean="0"/>
          </a:p>
          <a:p>
            <a:endParaRPr lang="nl-NL" b="1" dirty="0" smtClean="0">
              <a:solidFill>
                <a:srgbClr val="FF0000"/>
              </a:solidFill>
            </a:endParaRPr>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9.PNG"/>
          <p:cNvPicPr>
            <a:picLocks noGrp="1" noChangeAspect="1"/>
          </p:cNvPicPr>
          <p:nvPr>
            <p:ph idx="1"/>
          </p:nvPr>
        </p:nvPicPr>
        <p:blipFill>
          <a:blip r:embed="rId2" cstate="print"/>
          <a:stretch>
            <a:fillRect/>
          </a:stretch>
        </p:blipFill>
        <p:spPr>
          <a:xfrm>
            <a:off x="3019425" y="1939615"/>
            <a:ext cx="5921375" cy="4166219"/>
          </a:xfrm>
        </p:spPr>
      </p:pic>
      <p:sp>
        <p:nvSpPr>
          <p:cNvPr id="4" name="Tijdelijke aanduiding voor tekst 3"/>
          <p:cNvSpPr>
            <a:spLocks noGrp="1"/>
          </p:cNvSpPr>
          <p:nvPr>
            <p:ph type="body" sz="half" idx="2"/>
          </p:nvPr>
        </p:nvSpPr>
        <p:spPr/>
        <p:txBody>
          <a:bodyPr/>
          <a:lstStyle/>
          <a:p>
            <a:r>
              <a:rPr lang="nl-NL" dirty="0" smtClean="0"/>
              <a:t>Bij </a:t>
            </a:r>
            <a:r>
              <a:rPr lang="nl-NL" b="1" i="1" dirty="0" smtClean="0"/>
              <a:t>Pass </a:t>
            </a:r>
            <a:r>
              <a:rPr lang="nl-NL" b="1" i="1" dirty="0" err="1" smtClean="0"/>
              <a:t>Phrase</a:t>
            </a:r>
            <a:r>
              <a:rPr lang="nl-NL" b="1" i="1" dirty="0" smtClean="0"/>
              <a:t> </a:t>
            </a:r>
            <a:r>
              <a:rPr lang="nl-NL" dirty="0" smtClean="0"/>
              <a:t>maak je een wachtwoord aan wat je zelf bedenkt. Maak het niet te makkelijk en bedenk dat het cijfers, letters en hoofdletters gevoelig is. </a:t>
            </a:r>
          </a:p>
          <a:p>
            <a:endParaRPr lang="nl-NL" dirty="0" smtClean="0"/>
          </a:p>
          <a:p>
            <a:r>
              <a:rPr lang="nl-NL" dirty="0" smtClean="0"/>
              <a:t>Als je het wachtwoord heb ingevoerd druk je op </a:t>
            </a:r>
            <a:r>
              <a:rPr lang="nl-NL" b="1" dirty="0" err="1" smtClean="0"/>
              <a:t>done</a:t>
            </a:r>
            <a:r>
              <a:rPr lang="nl-NL" dirty="0" smtClean="0"/>
              <a:t>.</a:t>
            </a:r>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10.PNG"/>
          <p:cNvPicPr>
            <a:picLocks noGrp="1" noChangeAspect="1"/>
          </p:cNvPicPr>
          <p:nvPr>
            <p:ph idx="1"/>
          </p:nvPr>
        </p:nvPicPr>
        <p:blipFill>
          <a:blip r:embed="rId2" cstate="print"/>
          <a:stretch>
            <a:fillRect/>
          </a:stretch>
        </p:blipFill>
        <p:spPr>
          <a:xfrm>
            <a:off x="3019425" y="1946005"/>
            <a:ext cx="5921375" cy="4153439"/>
          </a:xfrm>
        </p:spPr>
      </p:pic>
      <p:sp>
        <p:nvSpPr>
          <p:cNvPr id="4" name="Tijdelijke aanduiding voor tekst 3"/>
          <p:cNvSpPr>
            <a:spLocks noGrp="1"/>
          </p:cNvSpPr>
          <p:nvPr>
            <p:ph type="body" sz="half" idx="2"/>
          </p:nvPr>
        </p:nvSpPr>
        <p:spPr/>
        <p:txBody>
          <a:bodyPr/>
          <a:lstStyle/>
          <a:p>
            <a:r>
              <a:rPr lang="nl-NL" dirty="0" smtClean="0"/>
              <a:t>Nadat je op </a:t>
            </a:r>
            <a:r>
              <a:rPr lang="nl-NL" b="1" dirty="0" err="1" smtClean="0"/>
              <a:t>done</a:t>
            </a:r>
            <a:r>
              <a:rPr lang="nl-NL" b="1" dirty="0" smtClean="0"/>
              <a:t> </a:t>
            </a:r>
            <a:r>
              <a:rPr lang="nl-NL" dirty="0" smtClean="0"/>
              <a:t>hebt geklikt zal de router de gegevens gaan opslaan in het eigen geheugen. </a:t>
            </a:r>
          </a:p>
          <a:p>
            <a:endParaRPr lang="nl-NL" dirty="0" smtClean="0"/>
          </a:p>
          <a:p>
            <a:r>
              <a:rPr lang="nl-NL" dirty="0" smtClean="0"/>
              <a:t>Tijdens dit proces verschijnt het scherm zoals hiernaast is te zien. </a:t>
            </a:r>
          </a:p>
          <a:p>
            <a:endParaRPr lang="nl-NL" dirty="0" smtClean="0"/>
          </a:p>
          <a:p>
            <a:r>
              <a:rPr lang="nl-NL" dirty="0" smtClean="0"/>
              <a:t>Het opslaan van de gegevens kan enige tijd duren.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11.PNG"/>
          <p:cNvPicPr>
            <a:picLocks noGrp="1" noChangeAspect="1"/>
          </p:cNvPicPr>
          <p:nvPr>
            <p:ph idx="1"/>
          </p:nvPr>
        </p:nvPicPr>
        <p:blipFill>
          <a:blip r:embed="rId2" cstate="print"/>
          <a:stretch>
            <a:fillRect/>
          </a:stretch>
        </p:blipFill>
        <p:spPr>
          <a:xfrm>
            <a:off x="3019425" y="1943880"/>
            <a:ext cx="5921375" cy="4157690"/>
          </a:xfrm>
        </p:spPr>
      </p:pic>
      <p:sp>
        <p:nvSpPr>
          <p:cNvPr id="4" name="Tijdelijke aanduiding voor tekst 3"/>
          <p:cNvSpPr>
            <a:spLocks noGrp="1"/>
          </p:cNvSpPr>
          <p:nvPr>
            <p:ph type="body" sz="half" idx="2"/>
          </p:nvPr>
        </p:nvSpPr>
        <p:spPr/>
        <p:txBody>
          <a:bodyPr/>
          <a:lstStyle/>
          <a:p>
            <a:r>
              <a:rPr lang="nl-NL" dirty="0" smtClean="0"/>
              <a:t>Als alles succesvol is uitgevoerd krijg je een melding zoals hiernaast.</a:t>
            </a:r>
          </a:p>
          <a:p>
            <a:endParaRPr lang="nl-NL" dirty="0" smtClean="0"/>
          </a:p>
          <a:p>
            <a:r>
              <a:rPr lang="nl-NL" dirty="0" smtClean="0"/>
              <a:t>Klik op</a:t>
            </a:r>
            <a:r>
              <a:rPr lang="nl-NL" b="1" dirty="0" smtClean="0"/>
              <a:t> OK.</a:t>
            </a:r>
          </a:p>
          <a:p>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lstStyle/>
          <a:p>
            <a:r>
              <a:rPr lang="nl-NL" dirty="0" smtClean="0"/>
              <a:t>Nadat op </a:t>
            </a:r>
            <a:r>
              <a:rPr lang="nl-NL" b="1" dirty="0" smtClean="0"/>
              <a:t>OK </a:t>
            </a:r>
            <a:r>
              <a:rPr lang="nl-NL" dirty="0" smtClean="0"/>
              <a:t>is geklikt kom je weer in het status scherm.</a:t>
            </a:r>
          </a:p>
          <a:p>
            <a:endParaRPr lang="nl-NL" dirty="0" smtClean="0"/>
          </a:p>
          <a:p>
            <a:r>
              <a:rPr lang="nl-NL" dirty="0" smtClean="0"/>
              <a:t>Nu zie je rechtsboven de melding </a:t>
            </a:r>
            <a:r>
              <a:rPr lang="nl-NL" b="1" dirty="0" err="1" smtClean="0">
                <a:solidFill>
                  <a:srgbClr val="0070C0"/>
                </a:solidFill>
              </a:rPr>
              <a:t>Connected</a:t>
            </a:r>
            <a:endParaRPr lang="nl-NL" b="1" dirty="0" smtClean="0">
              <a:solidFill>
                <a:srgbClr val="0070C0"/>
              </a:solidFill>
            </a:endParaRPr>
          </a:p>
          <a:p>
            <a:endParaRPr lang="nl-NL" b="1" dirty="0" smtClean="0">
              <a:solidFill>
                <a:srgbClr val="0070C0"/>
              </a:solidFill>
            </a:endParaRPr>
          </a:p>
          <a:p>
            <a:r>
              <a:rPr lang="nl-NL" dirty="0" smtClean="0"/>
              <a:t>De router is nu gereed om gebruikt te worden.</a:t>
            </a:r>
          </a:p>
          <a:p>
            <a:endParaRPr lang="nl-NL" dirty="0" smtClean="0"/>
          </a:p>
          <a:p>
            <a:r>
              <a:rPr lang="nl-NL" dirty="0" smtClean="0"/>
              <a:t>De browser kan nu worden gesloten.</a:t>
            </a:r>
          </a:p>
          <a:p>
            <a:endParaRPr lang="nl-NL" dirty="0" smtClean="0"/>
          </a:p>
          <a:p>
            <a:r>
              <a:rPr lang="nl-NL" dirty="0" smtClean="0"/>
              <a:t>De UTP-kabel tussen de router en de computer kan nu worden verwijderd.</a:t>
            </a:r>
          </a:p>
          <a:p>
            <a:endParaRPr lang="nl-NL" dirty="0" smtClean="0"/>
          </a:p>
          <a:p>
            <a:endParaRPr lang="nl-NL" dirty="0" smtClean="0"/>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sp>
        <p:nvSpPr>
          <p:cNvPr id="4" name="Tijdelijke aanduiding voor tekst 3"/>
          <p:cNvSpPr>
            <a:spLocks noGrp="1"/>
          </p:cNvSpPr>
          <p:nvPr>
            <p:ph type="body" sz="half" idx="2"/>
          </p:nvPr>
        </p:nvSpPr>
        <p:spPr/>
        <p:txBody>
          <a:bodyPr/>
          <a:lstStyle/>
          <a:p>
            <a:r>
              <a:rPr lang="nl-NL" dirty="0" smtClean="0"/>
              <a:t>Om nu gebruik te kunnen maken van je eigen netwerk of Wi-Fi hotspot  ga je met je draadloos apparaat naar het overzicht van draadloze netwerken.</a:t>
            </a:r>
          </a:p>
          <a:p>
            <a:endParaRPr lang="nl-NL" dirty="0" smtClean="0"/>
          </a:p>
          <a:p>
            <a:r>
              <a:rPr lang="nl-NL" dirty="0" smtClean="0"/>
              <a:t>Zoek in de lijst naar je zelf zojuist gecreëerde netwerk. </a:t>
            </a:r>
          </a:p>
          <a:p>
            <a:endParaRPr lang="nl-NL" dirty="0" smtClean="0"/>
          </a:p>
          <a:p>
            <a:r>
              <a:rPr lang="nl-NL" dirty="0" smtClean="0"/>
              <a:t>Klik het aan.</a:t>
            </a:r>
          </a:p>
          <a:p>
            <a:endParaRPr lang="nl-NL" dirty="0" smtClean="0"/>
          </a:p>
          <a:p>
            <a:r>
              <a:rPr lang="nl-NL" dirty="0" smtClean="0"/>
              <a:t>Vul je eigen gecreëerde wachtwoord in.</a:t>
            </a:r>
          </a:p>
          <a:p>
            <a:endParaRPr lang="nl-NL" dirty="0" smtClean="0"/>
          </a:p>
          <a:p>
            <a:r>
              <a:rPr lang="nl-NL" dirty="0" smtClean="0"/>
              <a:t>Je bent verbonden.</a:t>
            </a:r>
            <a:endParaRPr lang="nl-NL" dirty="0"/>
          </a:p>
        </p:txBody>
      </p:sp>
      <p:pic>
        <p:nvPicPr>
          <p:cNvPr id="9" name="Tijdelijke aanduiding voor inhoud 8" descr="Alfa 98.jpeg"/>
          <p:cNvPicPr>
            <a:picLocks noGrp="1" noChangeAspect="1"/>
          </p:cNvPicPr>
          <p:nvPr>
            <p:ph idx="1"/>
          </p:nvPr>
        </p:nvPicPr>
        <p:blipFill>
          <a:blip r:embed="rId2" cstate="print"/>
          <a:stretch>
            <a:fillRect/>
          </a:stretch>
        </p:blipFill>
        <p:spPr>
          <a:xfrm>
            <a:off x="3019425" y="2050525"/>
            <a:ext cx="5921375" cy="3944400"/>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98.jpeg"/>
          <p:cNvPicPr>
            <a:picLocks noGrp="1" noChangeAspect="1"/>
          </p:cNvPicPr>
          <p:nvPr>
            <p:ph idx="1"/>
          </p:nvPr>
        </p:nvPicPr>
        <p:blipFill>
          <a:blip r:embed="rId2" cstate="print"/>
          <a:stretch>
            <a:fillRect/>
          </a:stretch>
        </p:blipFill>
        <p:spPr>
          <a:xfrm>
            <a:off x="3019425" y="2050525"/>
            <a:ext cx="5921375" cy="3944400"/>
          </a:xfrm>
        </p:spPr>
      </p:pic>
      <p:sp>
        <p:nvSpPr>
          <p:cNvPr id="4" name="Tijdelijke aanduiding voor tekst 3"/>
          <p:cNvSpPr>
            <a:spLocks noGrp="1"/>
          </p:cNvSpPr>
          <p:nvPr>
            <p:ph type="body" sz="half" idx="2"/>
          </p:nvPr>
        </p:nvSpPr>
        <p:spPr/>
        <p:txBody>
          <a:bodyPr>
            <a:normAutofit lnSpcReduction="10000"/>
          </a:bodyPr>
          <a:lstStyle/>
          <a:p>
            <a:r>
              <a:rPr lang="nl-NL" b="1" dirty="0" smtClean="0">
                <a:solidFill>
                  <a:srgbClr val="FF0000"/>
                </a:solidFill>
              </a:rPr>
              <a:t>Let op!</a:t>
            </a:r>
          </a:p>
          <a:p>
            <a:endParaRPr lang="nl-NL" dirty="0" smtClean="0"/>
          </a:p>
          <a:p>
            <a:r>
              <a:rPr lang="nl-NL" dirty="0" smtClean="0"/>
              <a:t>Wees er van overtuigd dat je inlogt via je eigen netwerk.</a:t>
            </a:r>
          </a:p>
          <a:p>
            <a:endParaRPr lang="nl-NL" dirty="0" smtClean="0"/>
          </a:p>
          <a:p>
            <a:r>
              <a:rPr lang="nl-NL" dirty="0" smtClean="0"/>
              <a:t>Log je per ongeluk in via het (beveiligde) netwerk van bijvoorbeeld de camping en vul je dan de gevraagde  gebruikersnaam en wachtwoord hier in, is de kans groot dat je dan niet meer via je router op het netwerk van de camping kan inloggen.</a:t>
            </a:r>
          </a:p>
          <a:p>
            <a:endParaRPr lang="nl-NL" dirty="0" smtClean="0"/>
          </a:p>
          <a:p>
            <a:r>
              <a:rPr lang="nl-NL" dirty="0" smtClean="0"/>
              <a:t>Die registreren je IP adres waardoor een tweede apparaat met een ander IP adres niet meer kan inloggen.</a:t>
            </a:r>
          </a:p>
          <a:p>
            <a:endParaRPr lang="nl-NL" dirty="0" smtClean="0"/>
          </a:p>
          <a:p>
            <a:r>
              <a:rPr lang="nl-NL" dirty="0" smtClean="0"/>
              <a:t>Succes.</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ALFA NETWORK R36 Wi-Fi ROUTER</a:t>
            </a:r>
            <a:endParaRPr lang="nl-NL" dirty="0"/>
          </a:p>
        </p:txBody>
      </p:sp>
      <p:pic>
        <p:nvPicPr>
          <p:cNvPr id="4" name="Tijdelijke aanduiding voor inhoud 3" descr="Alfa 01.jpg"/>
          <p:cNvPicPr>
            <a:picLocks noGrp="1" noChangeAspect="1"/>
          </p:cNvPicPr>
          <p:nvPr>
            <p:ph idx="1"/>
          </p:nvPr>
        </p:nvPicPr>
        <p:blipFill>
          <a:blip r:embed="rId2" cstate="print"/>
          <a:stretch>
            <a:fillRect/>
          </a:stretch>
        </p:blipFill>
        <p:spPr>
          <a:xfrm>
            <a:off x="3169920" y="2920428"/>
            <a:ext cx="2804160" cy="2334768"/>
          </a:xfrm>
        </p:spPr>
      </p:pic>
    </p:spTree>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Profielbeheer</a:t>
            </a:r>
            <a:endParaRPr lang="nl-NL" dirty="0"/>
          </a:p>
        </p:txBody>
      </p:sp>
    </p:spTree>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Profiel beheer.</a:t>
            </a:r>
            <a:endParaRPr lang="nl-NL" dirty="0"/>
          </a:p>
        </p:txBody>
      </p:sp>
      <p:pic>
        <p:nvPicPr>
          <p:cNvPr id="5" name="Tijdelijke aanduiding voor inhoud 4"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normAutofit lnSpcReduction="10000"/>
          </a:bodyPr>
          <a:lstStyle/>
          <a:p>
            <a:r>
              <a:rPr lang="nl-NL" dirty="0" smtClean="0"/>
              <a:t>De Alfa </a:t>
            </a:r>
            <a:r>
              <a:rPr lang="nl-NL" dirty="0" err="1" smtClean="0"/>
              <a:t>Network</a:t>
            </a:r>
            <a:r>
              <a:rPr lang="nl-NL" dirty="0" smtClean="0"/>
              <a:t> R36 Wi-Fi router slaat automatisch de gegevens van een </a:t>
            </a:r>
            <a:r>
              <a:rPr lang="nl-NL" dirty="0" err="1" smtClean="0"/>
              <a:t>Wi-FI</a:t>
            </a:r>
            <a:r>
              <a:rPr lang="nl-NL" dirty="0" smtClean="0"/>
              <a:t> netwerk op als er een keer succesvol verbinding is gemaakt.</a:t>
            </a:r>
          </a:p>
          <a:p>
            <a:endParaRPr lang="nl-NL" dirty="0" smtClean="0"/>
          </a:p>
          <a:p>
            <a:r>
              <a:rPr lang="nl-NL" dirty="0" smtClean="0"/>
              <a:t>Hierdoor is het niet nodig de stappen welke in de eerste configuratie zijn doorlopen telkens opnieuw te doorlopen.</a:t>
            </a:r>
          </a:p>
          <a:p>
            <a:endParaRPr lang="nl-NL" dirty="0" smtClean="0"/>
          </a:p>
          <a:p>
            <a:r>
              <a:rPr lang="nl-NL" dirty="0" smtClean="0"/>
              <a:t>Maak verbinding met de router.</a:t>
            </a:r>
          </a:p>
          <a:p>
            <a:endParaRPr lang="nl-NL" dirty="0" smtClean="0"/>
          </a:p>
          <a:p>
            <a:r>
              <a:rPr lang="nl-NL" dirty="0" smtClean="0"/>
              <a:t>Wanneer er verbinding is gemaakt met de router kom je naar het </a:t>
            </a:r>
            <a:r>
              <a:rPr lang="nl-NL" b="1" dirty="0" smtClean="0"/>
              <a:t>Status</a:t>
            </a:r>
            <a:r>
              <a:rPr lang="nl-NL" dirty="0" smtClean="0"/>
              <a:t> scherm.</a:t>
            </a:r>
          </a:p>
          <a:p>
            <a:endParaRPr lang="nl-NL" dirty="0" smtClean="0"/>
          </a:p>
          <a:p>
            <a:r>
              <a:rPr lang="nl-NL" dirty="0" smtClean="0"/>
              <a:t>Klik op de knop </a:t>
            </a:r>
            <a:r>
              <a:rPr lang="nl-NL" b="1" dirty="0" err="1" smtClean="0"/>
              <a:t>Change</a:t>
            </a:r>
            <a:r>
              <a:rPr lang="nl-NL" b="1" dirty="0" smtClean="0"/>
              <a:t> Profile </a:t>
            </a:r>
            <a:r>
              <a:rPr lang="nl-NL" dirty="0" smtClean="0"/>
              <a:t>en je komt in een nieuw scherm.</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Profiel beheer.</a:t>
            </a:r>
            <a:endParaRPr lang="nl-NL" dirty="0"/>
          </a:p>
        </p:txBody>
      </p:sp>
      <p:pic>
        <p:nvPicPr>
          <p:cNvPr id="5" name="Tijdelijke aanduiding voor inhoud 4" descr="Alfa 21.PNG"/>
          <p:cNvPicPr>
            <a:picLocks noGrp="1" noChangeAspect="1"/>
          </p:cNvPicPr>
          <p:nvPr>
            <p:ph idx="1"/>
          </p:nvPr>
        </p:nvPicPr>
        <p:blipFill>
          <a:blip r:embed="rId2" cstate="print"/>
          <a:stretch>
            <a:fillRect/>
          </a:stretch>
        </p:blipFill>
        <p:spPr>
          <a:xfrm>
            <a:off x="3019425" y="2122299"/>
            <a:ext cx="5921375" cy="3800851"/>
          </a:xfrm>
        </p:spPr>
      </p:pic>
      <p:sp>
        <p:nvSpPr>
          <p:cNvPr id="4" name="Tijdelijke aanduiding voor tekst 3"/>
          <p:cNvSpPr>
            <a:spLocks noGrp="1"/>
          </p:cNvSpPr>
          <p:nvPr>
            <p:ph type="body" sz="half" idx="2"/>
          </p:nvPr>
        </p:nvSpPr>
        <p:spPr/>
        <p:txBody>
          <a:bodyPr/>
          <a:lstStyle/>
          <a:p>
            <a:r>
              <a:rPr lang="nl-NL" dirty="0" smtClean="0"/>
              <a:t>Er komt een overzicht van netwerken waar eerder al eens verbinding mee is geweest.</a:t>
            </a:r>
          </a:p>
          <a:p>
            <a:endParaRPr lang="nl-NL" dirty="0" smtClean="0"/>
          </a:p>
          <a:p>
            <a:r>
              <a:rPr lang="nl-NL" dirty="0" smtClean="0"/>
              <a:t>Deze netwerken zijn opgeslagen in de router.</a:t>
            </a:r>
          </a:p>
          <a:p>
            <a:endParaRPr lang="nl-NL" dirty="0" smtClean="0"/>
          </a:p>
          <a:p>
            <a:r>
              <a:rPr lang="nl-NL" dirty="0" smtClean="0"/>
              <a:t>Selecteer een netwerk waar opnieuw verbinding mee moet worden gemaakt.</a:t>
            </a:r>
          </a:p>
          <a:p>
            <a:endParaRPr lang="nl-NL" dirty="0" smtClean="0"/>
          </a:p>
          <a:p>
            <a:r>
              <a:rPr lang="nl-NL" dirty="0" smtClean="0"/>
              <a:t>Klik op </a:t>
            </a:r>
            <a:r>
              <a:rPr lang="nl-NL" b="1" dirty="0" err="1" smtClean="0"/>
              <a:t>Activate</a:t>
            </a:r>
            <a:r>
              <a:rPr lang="nl-NL" b="1" dirty="0" smtClean="0"/>
              <a:t>.</a:t>
            </a:r>
          </a:p>
          <a:p>
            <a:r>
              <a:rPr lang="nl-NL" dirty="0" smtClean="0"/>
              <a:t> </a:t>
            </a:r>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Profiel beheer.</a:t>
            </a:r>
            <a:endParaRPr lang="nl-NL" dirty="0"/>
          </a:p>
        </p:txBody>
      </p:sp>
      <p:pic>
        <p:nvPicPr>
          <p:cNvPr id="6" name="Tijdelijke aanduiding voor inhoud 5"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lstStyle/>
          <a:p>
            <a:r>
              <a:rPr lang="nl-NL" dirty="0" smtClean="0"/>
              <a:t>De router toont opnieuw het </a:t>
            </a:r>
            <a:r>
              <a:rPr lang="nl-NL" b="1" dirty="0" err="1" smtClean="0"/>
              <a:t>setup</a:t>
            </a:r>
            <a:r>
              <a:rPr lang="nl-NL" dirty="0" smtClean="0"/>
              <a:t> scherm.</a:t>
            </a:r>
          </a:p>
          <a:p>
            <a:endParaRPr lang="nl-NL" dirty="0" smtClean="0"/>
          </a:p>
          <a:p>
            <a:r>
              <a:rPr lang="nl-NL" dirty="0" smtClean="0"/>
              <a:t>Zonder het hele configuratie verhaal te moeten doorlopen is de router weer gereed.</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Wijzigen wachtwoord.</a:t>
            </a:r>
            <a:endParaRPr lang="nl-NL" dirty="0"/>
          </a:p>
        </p:txBody>
      </p:sp>
    </p:spTree>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7" name="Tijdelijke aanduiding voor inhoud 6" descr="Alfa 51.jpg"/>
          <p:cNvPicPr>
            <a:picLocks noGrp="1" noChangeAspect="1"/>
          </p:cNvPicPr>
          <p:nvPr>
            <p:ph idx="1"/>
          </p:nvPr>
        </p:nvPicPr>
        <p:blipFill>
          <a:blip r:embed="rId2" cstate="print"/>
          <a:stretch>
            <a:fillRect/>
          </a:stretch>
        </p:blipFill>
        <p:spPr>
          <a:xfrm>
            <a:off x="3019425" y="2354871"/>
            <a:ext cx="5921375" cy="3335708"/>
          </a:xfrm>
        </p:spPr>
      </p:pic>
      <p:sp>
        <p:nvSpPr>
          <p:cNvPr id="6" name="Tijdelijke aanduiding voor tekst 5"/>
          <p:cNvSpPr>
            <a:spLocks noGrp="1"/>
          </p:cNvSpPr>
          <p:nvPr>
            <p:ph type="body" sz="half" idx="2"/>
          </p:nvPr>
        </p:nvSpPr>
        <p:spPr/>
        <p:txBody>
          <a:bodyPr/>
          <a:lstStyle/>
          <a:p>
            <a:r>
              <a:rPr lang="nl-NL" dirty="0" smtClean="0"/>
              <a:t>Het wijzigen van het wachtwoord is niet noodzakelijk voor de juiste werking van de router.</a:t>
            </a:r>
          </a:p>
          <a:p>
            <a:endParaRPr lang="nl-NL" dirty="0" smtClean="0"/>
          </a:p>
          <a:p>
            <a:r>
              <a:rPr lang="nl-NL" dirty="0" smtClean="0"/>
              <a:t>Iedereen die een Alfa </a:t>
            </a:r>
            <a:r>
              <a:rPr lang="nl-NL" dirty="0" err="1" smtClean="0"/>
              <a:t>Network</a:t>
            </a:r>
            <a:r>
              <a:rPr lang="nl-NL" dirty="0" smtClean="0"/>
              <a:t> R36 Wi-Fi Router heeft weet echter dat het makkelijk is om bij de configuratie van de  router is te komen.</a:t>
            </a:r>
          </a:p>
          <a:p>
            <a:endParaRPr lang="nl-NL" dirty="0" smtClean="0"/>
          </a:p>
          <a:p>
            <a:r>
              <a:rPr lang="nl-NL" dirty="0" smtClean="0"/>
              <a:t>Inlognaam en wachtwoord is namelijk standaard </a:t>
            </a:r>
            <a:r>
              <a:rPr lang="nl-NL" b="1" dirty="0" err="1" smtClean="0"/>
              <a:t>admin</a:t>
            </a:r>
            <a:r>
              <a:rPr lang="nl-NL" dirty="0" smtClean="0"/>
              <a:t>.</a:t>
            </a:r>
          </a:p>
          <a:p>
            <a:endParaRPr lang="nl-NL" dirty="0" smtClean="0"/>
          </a:p>
          <a:p>
            <a:r>
              <a:rPr lang="nl-NL" dirty="0" smtClean="0"/>
              <a:t>Dit is echter makkelijk te wijzigen waardoor “vreemde” geen toegang hebben tot de configuratie.</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 calcmode="lin" valueType="num">
                                      <p:cBhvr additive="base">
                                        <p:cTn id="19"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5" name="Tijdelijke aanduiding voor inhoud 4" descr="Alfa 12.PNG"/>
          <p:cNvPicPr>
            <a:picLocks noGrp="1" noChangeAspect="1"/>
          </p:cNvPicPr>
          <p:nvPr>
            <p:ph idx="1"/>
          </p:nvPr>
        </p:nvPicPr>
        <p:blipFill>
          <a:blip r:embed="rId2" cstate="print"/>
          <a:stretch>
            <a:fillRect/>
          </a:stretch>
        </p:blipFill>
        <p:spPr>
          <a:xfrm>
            <a:off x="3022027" y="1950548"/>
            <a:ext cx="5916171" cy="4144354"/>
          </a:xfrm>
        </p:spPr>
      </p:pic>
      <p:sp>
        <p:nvSpPr>
          <p:cNvPr id="4" name="Tijdelijke aanduiding voor tekst 3"/>
          <p:cNvSpPr>
            <a:spLocks noGrp="1"/>
          </p:cNvSpPr>
          <p:nvPr>
            <p:ph type="body" sz="half" idx="2"/>
          </p:nvPr>
        </p:nvSpPr>
        <p:spPr/>
        <p:txBody>
          <a:bodyPr/>
          <a:lstStyle/>
          <a:p>
            <a:r>
              <a:rPr lang="nl-NL" dirty="0" smtClean="0"/>
              <a:t>Maak verbinding met de router.</a:t>
            </a:r>
          </a:p>
          <a:p>
            <a:endParaRPr lang="nl-NL" dirty="0" smtClean="0"/>
          </a:p>
          <a:p>
            <a:r>
              <a:rPr lang="nl-NL" dirty="0" smtClean="0"/>
              <a:t>Wanneer er verbinding is gemaakt met de router kom je in het </a:t>
            </a:r>
            <a:r>
              <a:rPr lang="nl-NL" b="1" dirty="0" smtClean="0"/>
              <a:t>Status</a:t>
            </a:r>
            <a:r>
              <a:rPr lang="nl-NL" dirty="0" smtClean="0"/>
              <a:t> scherm.</a:t>
            </a:r>
          </a:p>
          <a:p>
            <a:endParaRPr lang="nl-NL" dirty="0" smtClean="0"/>
          </a:p>
          <a:p>
            <a:r>
              <a:rPr lang="nl-NL" dirty="0" smtClean="0"/>
              <a:t>Om het wachtwoord te wijzigen kies je voor het tabblad </a:t>
            </a:r>
            <a:r>
              <a:rPr lang="nl-NL" b="1" i="1" dirty="0" err="1" smtClean="0"/>
              <a:t>Advanced</a:t>
            </a:r>
            <a:r>
              <a:rPr lang="nl-NL" b="1" i="1" dirty="0" smtClean="0"/>
              <a:t> </a:t>
            </a:r>
            <a:r>
              <a:rPr lang="nl-NL" dirty="0" smtClean="0"/>
              <a:t>boven in het scherm.</a:t>
            </a:r>
          </a:p>
          <a:p>
            <a:endParaRPr lang="nl-NL" dirty="0" smtClean="0"/>
          </a:p>
          <a:p>
            <a:r>
              <a:rPr lang="nl-NL" dirty="0" smtClean="0"/>
              <a:t>Uit het menu wat verschijnt kies je voor </a:t>
            </a:r>
            <a:r>
              <a:rPr lang="nl-NL" b="1" i="1" dirty="0" smtClean="0"/>
              <a:t>Management</a:t>
            </a:r>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5" name="Tijdelijke aanduiding voor inhoud 4" descr="Alfa 31.PNG"/>
          <p:cNvPicPr>
            <a:picLocks noGrp="1" noChangeAspect="1"/>
          </p:cNvPicPr>
          <p:nvPr>
            <p:ph idx="1"/>
          </p:nvPr>
        </p:nvPicPr>
        <p:blipFill>
          <a:blip r:embed="rId2" cstate="print"/>
          <a:stretch>
            <a:fillRect/>
          </a:stretch>
        </p:blipFill>
        <p:spPr>
          <a:xfrm>
            <a:off x="3019425" y="1945689"/>
            <a:ext cx="5921375" cy="4154072"/>
          </a:xfrm>
        </p:spPr>
      </p:pic>
      <p:sp>
        <p:nvSpPr>
          <p:cNvPr id="4" name="Tijdelijke aanduiding voor tekst 3"/>
          <p:cNvSpPr>
            <a:spLocks noGrp="1"/>
          </p:cNvSpPr>
          <p:nvPr>
            <p:ph type="body" sz="half" idx="2"/>
          </p:nvPr>
        </p:nvSpPr>
        <p:spPr/>
        <p:txBody>
          <a:bodyPr/>
          <a:lstStyle/>
          <a:p>
            <a:r>
              <a:rPr lang="nl-NL" dirty="0" smtClean="0"/>
              <a:t>Bij  </a:t>
            </a:r>
            <a:r>
              <a:rPr lang="nl-NL" b="1" dirty="0" smtClean="0"/>
              <a:t>Password </a:t>
            </a:r>
            <a:r>
              <a:rPr lang="nl-NL" dirty="0" smtClean="0"/>
              <a:t>type je een nieuw wachtwoord.</a:t>
            </a:r>
          </a:p>
          <a:p>
            <a:endParaRPr lang="nl-NL" dirty="0"/>
          </a:p>
          <a:p>
            <a:r>
              <a:rPr lang="nl-NL" dirty="0" smtClean="0"/>
              <a:t>Hierna druk je op </a:t>
            </a:r>
            <a:r>
              <a:rPr lang="nl-NL" b="1" dirty="0" err="1" smtClean="0"/>
              <a:t>Apply</a:t>
            </a:r>
            <a:endParaRPr lang="nl-NL" b="1" dirty="0" smtClean="0"/>
          </a:p>
          <a:p>
            <a:endParaRPr lang="nl-NL" b="1" dirty="0" smtClean="0"/>
          </a:p>
          <a:p>
            <a:r>
              <a:rPr lang="nl-NL" dirty="0" smtClean="0"/>
              <a:t>De router zal opnieuw </a:t>
            </a:r>
            <a:r>
              <a:rPr lang="nl-NL" dirty="0" err="1" smtClean="0"/>
              <a:t>rebooten</a:t>
            </a:r>
            <a:r>
              <a:rPr lang="nl-NL" dirty="0" smtClean="0"/>
              <a:t>. </a:t>
            </a:r>
          </a:p>
          <a:p>
            <a:endParaRPr lang="nl-NL" dirty="0" smtClean="0"/>
          </a:p>
          <a:p>
            <a:endParaRPr lang="nl-NL" dirty="0" smtClean="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wachtwoord.</a:t>
            </a:r>
            <a:endParaRPr lang="nl-NL" dirty="0"/>
          </a:p>
        </p:txBody>
      </p:sp>
      <p:pic>
        <p:nvPicPr>
          <p:cNvPr id="5" name="Tijdelijke aanduiding voor inhoud 4" descr="Alfa 03.PNG"/>
          <p:cNvPicPr>
            <a:picLocks noGrp="1" noChangeAspect="1"/>
          </p:cNvPicPr>
          <p:nvPr>
            <p:ph idx="1"/>
          </p:nvPr>
        </p:nvPicPr>
        <p:blipFill>
          <a:blip r:embed="rId2" cstate="print"/>
          <a:stretch>
            <a:fillRect/>
          </a:stretch>
        </p:blipFill>
        <p:spPr>
          <a:xfrm>
            <a:off x="3019425" y="1854096"/>
            <a:ext cx="5921375" cy="4337258"/>
          </a:xfrm>
        </p:spPr>
      </p:pic>
      <p:sp>
        <p:nvSpPr>
          <p:cNvPr id="4" name="Tijdelijke aanduiding voor tekst 3"/>
          <p:cNvSpPr>
            <a:spLocks noGrp="1"/>
          </p:cNvSpPr>
          <p:nvPr>
            <p:ph type="body" sz="half" idx="2"/>
          </p:nvPr>
        </p:nvSpPr>
        <p:spPr/>
        <p:txBody>
          <a:bodyPr/>
          <a:lstStyle/>
          <a:p>
            <a:r>
              <a:rPr lang="nl-NL" dirty="0" smtClean="0"/>
              <a:t>De router zal na het </a:t>
            </a:r>
            <a:r>
              <a:rPr lang="nl-NL" dirty="0" err="1" smtClean="0"/>
              <a:t>rebooten</a:t>
            </a:r>
            <a:r>
              <a:rPr lang="nl-NL" dirty="0" smtClean="0"/>
              <a:t> met het inlogscherm terug  komen.</a:t>
            </a:r>
          </a:p>
          <a:p>
            <a:endParaRPr lang="nl-NL" dirty="0" smtClean="0"/>
          </a:p>
          <a:p>
            <a:r>
              <a:rPr lang="nl-NL" dirty="0" smtClean="0"/>
              <a:t>Vul bij gebruikersnaam </a:t>
            </a:r>
          </a:p>
          <a:p>
            <a:r>
              <a:rPr lang="nl-NL" b="1" i="1" dirty="0" err="1" smtClean="0"/>
              <a:t>admin</a:t>
            </a:r>
            <a:r>
              <a:rPr lang="nl-NL" dirty="0" smtClean="0"/>
              <a:t> in.</a:t>
            </a:r>
          </a:p>
          <a:p>
            <a:endParaRPr lang="nl-NL" dirty="0" smtClean="0"/>
          </a:p>
          <a:p>
            <a:r>
              <a:rPr lang="nl-NL" dirty="0" smtClean="0"/>
              <a:t>Vul bij wachtwoord het nieuwe wachtwoord in.</a:t>
            </a:r>
          </a:p>
          <a:p>
            <a:endParaRPr lang="nl-NL" dirty="0" smtClean="0"/>
          </a:p>
          <a:p>
            <a:r>
              <a:rPr lang="nl-NL" dirty="0" smtClean="0"/>
              <a:t>Klik op </a:t>
            </a:r>
            <a:r>
              <a:rPr lang="nl-NL" b="1" dirty="0" smtClean="0"/>
              <a:t>OK</a:t>
            </a:r>
            <a:r>
              <a:rPr lang="nl-NL" dirty="0" smtClean="0"/>
              <a:t>.</a:t>
            </a:r>
          </a:p>
          <a:p>
            <a:endParaRPr lang="nl-NL" dirty="0" smtClean="0"/>
          </a:p>
          <a:p>
            <a:r>
              <a:rPr lang="nl-NL" dirty="0" smtClean="0"/>
              <a:t>De router komt weer met het </a:t>
            </a:r>
            <a:r>
              <a:rPr lang="nl-NL" b="1" i="1" dirty="0" smtClean="0"/>
              <a:t>Status scherm</a:t>
            </a:r>
            <a:r>
              <a:rPr lang="nl-NL" dirty="0" smtClean="0"/>
              <a:t>.</a:t>
            </a:r>
          </a:p>
          <a:p>
            <a:endParaRPr lang="nl-NL" dirty="0" smtClean="0"/>
          </a:p>
          <a:p>
            <a:r>
              <a:rPr lang="nl-NL" dirty="0" smtClean="0"/>
              <a:t>Vergeet je wachtwoord niet, anders kan je niet meer in de router komen anders dan een algemene </a:t>
            </a:r>
            <a:r>
              <a:rPr lang="nl-NL" dirty="0" err="1" smtClean="0"/>
              <a:t>reset</a:t>
            </a:r>
            <a:r>
              <a:rPr lang="nl-NL" dirty="0" smtClean="0"/>
              <a:t> te geven.</a:t>
            </a:r>
          </a:p>
          <a:p>
            <a:endParaRPr lang="nl-NL" dirty="0" smtClean="0"/>
          </a:p>
          <a:p>
            <a:endParaRPr lang="nl-NL" dirty="0" smtClean="0"/>
          </a:p>
          <a:p>
            <a:endParaRPr lang="nl-NL" dirty="0" smtClean="0"/>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 calcmode="lin" valueType="num">
                                      <p:cBhvr additive="base">
                                        <p:cTn id="2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anim calcmode="lin" valueType="num">
                                      <p:cBhvr additive="base">
                                        <p:cTn id="2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11" end="11"/>
                                            </p:txEl>
                                          </p:spTgt>
                                        </p:tgtEl>
                                        <p:attrNameLst>
                                          <p:attrName>style.visibility</p:attrName>
                                        </p:attrNameLst>
                                      </p:cBhvr>
                                      <p:to>
                                        <p:strVal val="visible"/>
                                      </p:to>
                                    </p:set>
                                    <p:anim calcmode="lin" valueType="num">
                                      <p:cBhvr additive="base">
                                        <p:cTn id="35"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Wijzigen IP-adres</a:t>
            </a:r>
            <a:endParaRPr lang="nl-NL" dirty="0"/>
          </a:p>
        </p:txBody>
      </p:sp>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ALFA NETWORK R36 Wi-Fi ROUTER</a:t>
            </a:r>
            <a:endParaRPr lang="nl-NL" dirty="0"/>
          </a:p>
        </p:txBody>
      </p:sp>
      <p:sp>
        <p:nvSpPr>
          <p:cNvPr id="3" name="Tijdelijke aanduiding voor inhoud 2"/>
          <p:cNvSpPr>
            <a:spLocks noGrp="1"/>
          </p:cNvSpPr>
          <p:nvPr>
            <p:ph idx="1"/>
          </p:nvPr>
        </p:nvSpPr>
        <p:spPr/>
        <p:txBody>
          <a:bodyPr/>
          <a:lstStyle/>
          <a:p>
            <a:r>
              <a:rPr lang="nl-NL" dirty="0" smtClean="0"/>
              <a:t>Wat wordt er in deze vogelvlucht behandeld?</a:t>
            </a:r>
          </a:p>
          <a:p>
            <a:r>
              <a:rPr lang="nl-NL" dirty="0" smtClean="0"/>
              <a:t>De eerste configuratie</a:t>
            </a:r>
          </a:p>
          <a:p>
            <a:r>
              <a:rPr lang="nl-NL" dirty="0" smtClean="0"/>
              <a:t>Profiel beheer</a:t>
            </a:r>
          </a:p>
          <a:p>
            <a:r>
              <a:rPr lang="nl-NL" dirty="0" smtClean="0"/>
              <a:t>Wijzigen wachtwoord</a:t>
            </a:r>
          </a:p>
          <a:p>
            <a:r>
              <a:rPr lang="nl-NL" dirty="0" smtClean="0"/>
              <a:t>Wijzigen IP-adres</a:t>
            </a:r>
          </a:p>
          <a:p>
            <a:r>
              <a:rPr lang="nl-NL" dirty="0" smtClean="0"/>
              <a:t>Wat te doen als een aanbieder de R36 </a:t>
            </a:r>
            <a:r>
              <a:rPr lang="nl-NL" dirty="0" err="1" smtClean="0"/>
              <a:t>blokeerd</a:t>
            </a:r>
            <a:endParaRPr lang="nl-NL" dirty="0" smtClean="0"/>
          </a:p>
          <a:p>
            <a:r>
              <a:rPr lang="nl-NL" dirty="0" smtClean="0"/>
              <a:t>Vragen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ALFA NETWORK R36 Wi-Fi ROUTER</a:t>
            </a:r>
            <a:br>
              <a:rPr lang="nl-NL" dirty="0" smtClean="0"/>
            </a:br>
            <a:r>
              <a:rPr lang="nl-NL" dirty="0" smtClean="0"/>
              <a:t>Wijzigen IP-adres</a:t>
            </a:r>
            <a:endParaRPr lang="nl-NL" dirty="0"/>
          </a:p>
        </p:txBody>
      </p:sp>
      <p:pic>
        <p:nvPicPr>
          <p:cNvPr id="7" name="Tijdelijke aanduiding voor inhoud 6" descr="Alfa 71.png"/>
          <p:cNvPicPr>
            <a:picLocks noGrp="1" noChangeAspect="1"/>
          </p:cNvPicPr>
          <p:nvPr>
            <p:ph idx="1"/>
          </p:nvPr>
        </p:nvPicPr>
        <p:blipFill>
          <a:blip r:embed="rId2" cstate="print"/>
          <a:stretch>
            <a:fillRect/>
          </a:stretch>
        </p:blipFill>
        <p:spPr>
          <a:xfrm>
            <a:off x="4288741" y="2402820"/>
            <a:ext cx="3382742" cy="3239810"/>
          </a:xfrm>
        </p:spPr>
      </p:pic>
      <p:sp>
        <p:nvSpPr>
          <p:cNvPr id="6" name="Tijdelijke aanduiding voor tekst 5"/>
          <p:cNvSpPr>
            <a:spLocks noGrp="1"/>
          </p:cNvSpPr>
          <p:nvPr>
            <p:ph type="body" sz="half" idx="2"/>
          </p:nvPr>
        </p:nvSpPr>
        <p:spPr/>
        <p:txBody>
          <a:bodyPr>
            <a:normAutofit lnSpcReduction="10000"/>
          </a:bodyPr>
          <a:lstStyle/>
          <a:p>
            <a:r>
              <a:rPr lang="nl-NL" dirty="0" smtClean="0"/>
              <a:t>Mocht het zo zijn dat er geen verbinding gemaakt kan worden, kan dit verschillende oorzaken hebben. </a:t>
            </a:r>
          </a:p>
          <a:p>
            <a:endParaRPr lang="nl-NL" dirty="0" smtClean="0"/>
          </a:p>
          <a:p>
            <a:r>
              <a:rPr lang="nl-NL" dirty="0" smtClean="0"/>
              <a:t>Wanneer in het </a:t>
            </a:r>
            <a:r>
              <a:rPr lang="nl-NL" b="1" dirty="0" smtClean="0"/>
              <a:t>status</a:t>
            </a:r>
            <a:r>
              <a:rPr lang="nl-NL" dirty="0" smtClean="0"/>
              <a:t> scherm de </a:t>
            </a:r>
            <a:r>
              <a:rPr lang="nl-NL" dirty="0" err="1" smtClean="0"/>
              <a:t>connected</a:t>
            </a:r>
            <a:r>
              <a:rPr lang="nl-NL" dirty="0" smtClean="0"/>
              <a:t> status op </a:t>
            </a:r>
            <a:r>
              <a:rPr lang="nl-NL" b="1" dirty="0" err="1" smtClean="0">
                <a:solidFill>
                  <a:srgbClr val="0070C0"/>
                </a:solidFill>
              </a:rPr>
              <a:t>Connected</a:t>
            </a:r>
            <a:r>
              <a:rPr lang="nl-NL" b="1" dirty="0" smtClean="0">
                <a:solidFill>
                  <a:srgbClr val="FF0000"/>
                </a:solidFill>
              </a:rPr>
              <a:t> </a:t>
            </a:r>
            <a:r>
              <a:rPr lang="nl-NL" dirty="0" smtClean="0"/>
              <a:t>staat, maar er kan geen gebruik gemaakt worden van het internet, wijst dit mogelijk op een probleem met het IP-adres wat wordt uitgegeven  door de router.</a:t>
            </a:r>
          </a:p>
          <a:p>
            <a:endParaRPr lang="nl-NL" dirty="0" smtClean="0"/>
          </a:p>
          <a:p>
            <a:r>
              <a:rPr lang="nl-NL" dirty="0" smtClean="0"/>
              <a:t>Het is mogelijk dat de router waarmee verbinding gemaakt wordt en de Alfa </a:t>
            </a:r>
            <a:r>
              <a:rPr lang="nl-NL" dirty="0" err="1" smtClean="0"/>
              <a:t>Network</a:t>
            </a:r>
            <a:r>
              <a:rPr lang="nl-NL" dirty="0" smtClean="0"/>
              <a:t> R36 router beide het IP-adres </a:t>
            </a:r>
            <a:r>
              <a:rPr lang="nl-NL" b="1" dirty="0" smtClean="0"/>
              <a:t>192.168.2.xxx</a:t>
            </a:r>
            <a:r>
              <a:rPr lang="nl-NL" dirty="0" smtClean="0"/>
              <a:t> hebben.</a:t>
            </a:r>
          </a:p>
          <a:p>
            <a:endParaRPr lang="nl-NL" dirty="0" smtClean="0"/>
          </a:p>
          <a:p>
            <a:r>
              <a:rPr lang="nl-NL" dirty="0" smtClean="0"/>
              <a:t> </a:t>
            </a:r>
            <a:endParaRPr lang="nl-NL" b="1" dirty="0">
              <a:solidFill>
                <a:srgbClr val="FF0000"/>
              </a:solidFil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Wijzigen IP-adres</a:t>
            </a:r>
            <a:endParaRPr lang="nl-NL" dirty="0"/>
          </a:p>
        </p:txBody>
      </p:sp>
      <p:sp>
        <p:nvSpPr>
          <p:cNvPr id="4" name="Tijdelijke aanduiding voor tekst 3"/>
          <p:cNvSpPr>
            <a:spLocks noGrp="1"/>
          </p:cNvSpPr>
          <p:nvPr>
            <p:ph type="body" sz="half" idx="2"/>
          </p:nvPr>
        </p:nvSpPr>
        <p:spPr/>
        <p:txBody>
          <a:bodyPr/>
          <a:lstStyle/>
          <a:p>
            <a:r>
              <a:rPr lang="nl-NL" dirty="0" smtClean="0"/>
              <a:t>Aangezien het IP-adres van de router waarmee verbinding gemaakt wordt niet aangepast kan worden, zal het IP-adres van de Alfa </a:t>
            </a:r>
            <a:r>
              <a:rPr lang="nl-NL" dirty="0" err="1" smtClean="0"/>
              <a:t>Network</a:t>
            </a:r>
            <a:r>
              <a:rPr lang="nl-NL" dirty="0" smtClean="0"/>
              <a:t> R36 router aangepast moeten worden.</a:t>
            </a:r>
          </a:p>
          <a:p>
            <a:endParaRPr lang="nl-NL" dirty="0" smtClean="0"/>
          </a:p>
          <a:p>
            <a:r>
              <a:rPr lang="nl-NL" dirty="0" smtClean="0"/>
              <a:t>Wanneer beide </a:t>
            </a:r>
            <a:r>
              <a:rPr lang="nl-NL" dirty="0" err="1" smtClean="0"/>
              <a:t>IP-adressen</a:t>
            </a:r>
            <a:r>
              <a:rPr lang="nl-NL" dirty="0" smtClean="0"/>
              <a:t> gelijk zijn is dit te zien in het </a:t>
            </a:r>
            <a:r>
              <a:rPr lang="nl-NL" b="1" i="1" dirty="0" smtClean="0"/>
              <a:t>status </a:t>
            </a:r>
            <a:r>
              <a:rPr lang="nl-NL" dirty="0" smtClean="0"/>
              <a:t>scherm bij</a:t>
            </a:r>
          </a:p>
          <a:p>
            <a:endParaRPr lang="nl-NL" dirty="0" smtClean="0"/>
          </a:p>
          <a:p>
            <a:r>
              <a:rPr lang="nl-NL" b="1" i="1" dirty="0" smtClean="0"/>
              <a:t>WAN IP </a:t>
            </a:r>
            <a:r>
              <a:rPr lang="nl-NL" b="1" i="1" dirty="0" err="1" smtClean="0"/>
              <a:t>Adress</a:t>
            </a:r>
            <a:r>
              <a:rPr lang="nl-NL" dirty="0" smtClean="0"/>
              <a:t> en</a:t>
            </a:r>
          </a:p>
          <a:p>
            <a:endParaRPr lang="nl-NL" dirty="0" smtClean="0"/>
          </a:p>
          <a:p>
            <a:r>
              <a:rPr lang="nl-NL" b="1" i="1" dirty="0" smtClean="0"/>
              <a:t>LAN IP </a:t>
            </a:r>
            <a:r>
              <a:rPr lang="nl-NL" b="1" i="1" dirty="0" err="1" smtClean="0"/>
              <a:t>Adress</a:t>
            </a:r>
            <a:r>
              <a:rPr lang="nl-NL" dirty="0" smtClean="0"/>
              <a:t>.</a:t>
            </a:r>
          </a:p>
          <a:p>
            <a:endParaRPr lang="nl-NL" dirty="0" smtClean="0"/>
          </a:p>
          <a:p>
            <a:r>
              <a:rPr lang="nl-NL" dirty="0" smtClean="0"/>
              <a:t>Het gaat hierbij om de eerste 3 cijfers van het IP-adres </a:t>
            </a:r>
            <a:r>
              <a:rPr lang="nl-NL" b="1" dirty="0" smtClean="0"/>
              <a:t>192.168.2.xxx</a:t>
            </a:r>
            <a:endParaRPr lang="nl-NL" b="1" dirty="0"/>
          </a:p>
        </p:txBody>
      </p:sp>
      <p:pic>
        <p:nvPicPr>
          <p:cNvPr id="5" name="Tijdelijke aanduiding voor inhoud 4" descr="Alfa 72.PNG"/>
          <p:cNvPicPr>
            <a:picLocks noGrp="1" noChangeAspect="1"/>
          </p:cNvPicPr>
          <p:nvPr>
            <p:ph idx="1"/>
          </p:nvPr>
        </p:nvPicPr>
        <p:blipFill>
          <a:blip r:embed="rId2" cstate="print"/>
          <a:stretch>
            <a:fillRect/>
          </a:stretch>
        </p:blipFill>
        <p:spPr>
          <a:xfrm>
            <a:off x="3019425" y="2145216"/>
            <a:ext cx="5921375" cy="3755018"/>
          </a:xfrm>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anim calcmode="lin" valueType="num">
                                      <p:cBhvr additive="base">
                                        <p:cTn id="2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Wijzigen IP-adres</a:t>
            </a:r>
            <a:endParaRPr lang="nl-NL" dirty="0"/>
          </a:p>
        </p:txBody>
      </p:sp>
      <p:pic>
        <p:nvPicPr>
          <p:cNvPr id="5" name="Tijdelijke aanduiding voor inhoud 4" descr="Alfa 72.PNG"/>
          <p:cNvPicPr>
            <a:picLocks noGrp="1" noChangeAspect="1"/>
          </p:cNvPicPr>
          <p:nvPr>
            <p:ph idx="1"/>
          </p:nvPr>
        </p:nvPicPr>
        <p:blipFill>
          <a:blip r:embed="rId2" cstate="print"/>
          <a:stretch>
            <a:fillRect/>
          </a:stretch>
        </p:blipFill>
        <p:spPr>
          <a:xfrm>
            <a:off x="3029374" y="2095658"/>
            <a:ext cx="5901477" cy="3854134"/>
          </a:xfrm>
        </p:spPr>
      </p:pic>
      <p:sp>
        <p:nvSpPr>
          <p:cNvPr id="4" name="Tijdelijke aanduiding voor tekst 3"/>
          <p:cNvSpPr>
            <a:spLocks noGrp="1"/>
          </p:cNvSpPr>
          <p:nvPr>
            <p:ph type="body" sz="half" idx="2"/>
          </p:nvPr>
        </p:nvSpPr>
        <p:spPr/>
        <p:txBody>
          <a:bodyPr/>
          <a:lstStyle/>
          <a:p>
            <a:r>
              <a:rPr lang="nl-NL" dirty="0" smtClean="0"/>
              <a:t>Het aanpassen van het </a:t>
            </a:r>
            <a:r>
              <a:rPr lang="nl-NL" dirty="0" err="1" smtClean="0"/>
              <a:t>Ip-adres</a:t>
            </a:r>
            <a:r>
              <a:rPr lang="nl-NL" dirty="0" smtClean="0"/>
              <a:t> van de Alfa </a:t>
            </a:r>
            <a:r>
              <a:rPr lang="nl-NL" dirty="0" err="1" smtClean="0"/>
              <a:t>Network</a:t>
            </a:r>
            <a:r>
              <a:rPr lang="nl-NL" dirty="0" smtClean="0"/>
              <a:t> R36 router dient te worden gedaan onder </a:t>
            </a:r>
            <a:r>
              <a:rPr lang="nl-NL" b="1" i="1" dirty="0" err="1" smtClean="0"/>
              <a:t>Advanced</a:t>
            </a:r>
            <a:r>
              <a:rPr lang="nl-NL" dirty="0" smtClean="0"/>
              <a:t> en </a:t>
            </a:r>
            <a:r>
              <a:rPr lang="nl-NL" b="1" i="1" dirty="0" smtClean="0"/>
              <a:t>LAN </a:t>
            </a:r>
            <a:r>
              <a:rPr lang="nl-NL" dirty="0" smtClean="0"/>
              <a:t>zoals te zien is op de afbeelding.</a:t>
            </a:r>
            <a:endParaRPr lang="nl-NL" dirty="0"/>
          </a:p>
        </p:txBody>
      </p:sp>
    </p:spTree>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Wijzigen IP-adres</a:t>
            </a:r>
            <a:endParaRPr lang="nl-NL" dirty="0"/>
          </a:p>
        </p:txBody>
      </p:sp>
      <p:pic>
        <p:nvPicPr>
          <p:cNvPr id="5" name="Tijdelijke aanduiding voor inhoud 4" descr="Alfa 73.PNG"/>
          <p:cNvPicPr>
            <a:picLocks noGrp="1" noChangeAspect="1"/>
          </p:cNvPicPr>
          <p:nvPr>
            <p:ph idx="1"/>
          </p:nvPr>
        </p:nvPicPr>
        <p:blipFill>
          <a:blip r:embed="rId2" cstate="print"/>
          <a:stretch>
            <a:fillRect/>
          </a:stretch>
        </p:blipFill>
        <p:spPr>
          <a:xfrm>
            <a:off x="3019425" y="2115762"/>
            <a:ext cx="5921375" cy="3813924"/>
          </a:xfrm>
        </p:spPr>
      </p:pic>
      <p:sp>
        <p:nvSpPr>
          <p:cNvPr id="4" name="Tijdelijke aanduiding voor tekst 3"/>
          <p:cNvSpPr>
            <a:spLocks noGrp="1"/>
          </p:cNvSpPr>
          <p:nvPr>
            <p:ph type="body" sz="half" idx="2"/>
          </p:nvPr>
        </p:nvSpPr>
        <p:spPr/>
        <p:txBody>
          <a:bodyPr/>
          <a:lstStyle/>
          <a:p>
            <a:r>
              <a:rPr lang="nl-NL" dirty="0" smtClean="0"/>
              <a:t>In de </a:t>
            </a:r>
            <a:r>
              <a:rPr lang="nl-NL" b="1" i="1" dirty="0" smtClean="0"/>
              <a:t>LAN-settings </a:t>
            </a:r>
            <a:r>
              <a:rPr lang="nl-NL" dirty="0" smtClean="0"/>
              <a:t>dient vervolgens het </a:t>
            </a:r>
            <a:r>
              <a:rPr lang="nl-NL" b="1" i="1" dirty="0" err="1" smtClean="0"/>
              <a:t>IP-adress</a:t>
            </a:r>
            <a:r>
              <a:rPr lang="nl-NL" b="1" i="1" dirty="0" smtClean="0"/>
              <a:t> </a:t>
            </a:r>
            <a:r>
              <a:rPr lang="nl-NL" dirty="0" smtClean="0"/>
              <a:t>onder LAN </a:t>
            </a:r>
            <a:r>
              <a:rPr lang="nl-NL" dirty="0" err="1" smtClean="0"/>
              <a:t>Setup</a:t>
            </a:r>
            <a:r>
              <a:rPr lang="nl-NL" dirty="0" smtClean="0"/>
              <a:t> te worden aangepast.</a:t>
            </a:r>
            <a:endParaRPr lang="nl-NL" dirty="0"/>
          </a:p>
        </p:txBody>
      </p:sp>
    </p:spTree>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Wijzigen IP-adres</a:t>
            </a:r>
            <a:endParaRPr lang="nl-NL" dirty="0"/>
          </a:p>
        </p:txBody>
      </p:sp>
      <p:pic>
        <p:nvPicPr>
          <p:cNvPr id="5" name="Tijdelijke aanduiding voor inhoud 4" descr="Alfa 74.PNG"/>
          <p:cNvPicPr>
            <a:picLocks noGrp="1" noChangeAspect="1"/>
          </p:cNvPicPr>
          <p:nvPr>
            <p:ph idx="1"/>
          </p:nvPr>
        </p:nvPicPr>
        <p:blipFill>
          <a:blip r:embed="rId2" cstate="print"/>
          <a:stretch>
            <a:fillRect/>
          </a:stretch>
        </p:blipFill>
        <p:spPr>
          <a:xfrm>
            <a:off x="3019425" y="2179278"/>
            <a:ext cx="5921375" cy="3686894"/>
          </a:xfrm>
        </p:spPr>
      </p:pic>
      <p:sp>
        <p:nvSpPr>
          <p:cNvPr id="4" name="Tijdelijke aanduiding voor tekst 3"/>
          <p:cNvSpPr>
            <a:spLocks noGrp="1"/>
          </p:cNvSpPr>
          <p:nvPr>
            <p:ph type="body" sz="half" idx="2"/>
          </p:nvPr>
        </p:nvSpPr>
        <p:spPr/>
        <p:txBody>
          <a:bodyPr/>
          <a:lstStyle/>
          <a:p>
            <a:r>
              <a:rPr lang="nl-NL" dirty="0" smtClean="0"/>
              <a:t>Deze aanpassing dient te worden gemaakt is één van de eerste drie cijfercombinaties. </a:t>
            </a:r>
          </a:p>
          <a:p>
            <a:endParaRPr lang="nl-NL" dirty="0" smtClean="0"/>
          </a:p>
          <a:p>
            <a:r>
              <a:rPr lang="nl-NL" dirty="0" smtClean="0"/>
              <a:t>In het voorbeeld is </a:t>
            </a:r>
            <a:r>
              <a:rPr lang="nl-NL" b="1" dirty="0" smtClean="0"/>
              <a:t>192.168.2.1 </a:t>
            </a:r>
            <a:r>
              <a:rPr lang="nl-NL" dirty="0" smtClean="0"/>
              <a:t>omgezet naar </a:t>
            </a:r>
            <a:r>
              <a:rPr lang="nl-NL" b="1" dirty="0" smtClean="0"/>
              <a:t>192.168.20.1</a:t>
            </a:r>
          </a:p>
          <a:p>
            <a:endParaRPr lang="nl-NL" b="1" dirty="0" smtClean="0"/>
          </a:p>
          <a:p>
            <a:r>
              <a:rPr lang="nl-NL" dirty="0" smtClean="0"/>
              <a:t>Na de verandering in het IP-adres klik je op </a:t>
            </a:r>
            <a:r>
              <a:rPr lang="nl-NL" b="1" i="1" dirty="0" err="1" smtClean="0"/>
              <a:t>Apply</a:t>
            </a:r>
            <a:r>
              <a:rPr lang="nl-NL" b="1" i="1" dirty="0" smtClean="0"/>
              <a:t>.</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Wijzigen IP-adres</a:t>
            </a:r>
            <a:endParaRPr lang="nl-NL" dirty="0"/>
          </a:p>
        </p:txBody>
      </p:sp>
      <p:pic>
        <p:nvPicPr>
          <p:cNvPr id="5" name="Tijdelijke aanduiding voor inhoud 4" descr="Alfa 10.PNG"/>
          <p:cNvPicPr>
            <a:picLocks noGrp="1" noChangeAspect="1"/>
          </p:cNvPicPr>
          <p:nvPr>
            <p:ph idx="1"/>
          </p:nvPr>
        </p:nvPicPr>
        <p:blipFill>
          <a:blip r:embed="rId2" cstate="print"/>
          <a:stretch>
            <a:fillRect/>
          </a:stretch>
        </p:blipFill>
        <p:spPr>
          <a:xfrm>
            <a:off x="3019425" y="1946005"/>
            <a:ext cx="5921375" cy="4153439"/>
          </a:xfrm>
        </p:spPr>
      </p:pic>
      <p:sp>
        <p:nvSpPr>
          <p:cNvPr id="4" name="Tijdelijke aanduiding voor tekst 3"/>
          <p:cNvSpPr>
            <a:spLocks noGrp="1"/>
          </p:cNvSpPr>
          <p:nvPr>
            <p:ph type="body" sz="half" idx="2"/>
          </p:nvPr>
        </p:nvSpPr>
        <p:spPr/>
        <p:txBody>
          <a:bodyPr/>
          <a:lstStyle/>
          <a:p>
            <a:r>
              <a:rPr lang="nl-NL" dirty="0" smtClean="0"/>
              <a:t>Na op </a:t>
            </a:r>
            <a:r>
              <a:rPr lang="nl-NL" b="1" i="1" dirty="0" err="1" smtClean="0"/>
              <a:t>Apply</a:t>
            </a:r>
            <a:r>
              <a:rPr lang="nl-NL" b="1" i="1" dirty="0" smtClean="0"/>
              <a:t> </a:t>
            </a:r>
            <a:r>
              <a:rPr lang="nl-NL" dirty="0" smtClean="0"/>
              <a:t>te hebben geklikt zal de router gaan </a:t>
            </a:r>
            <a:r>
              <a:rPr lang="nl-NL" dirty="0" err="1" smtClean="0"/>
              <a:t>rebooten</a:t>
            </a:r>
            <a:r>
              <a:rPr lang="nl-NL" dirty="0" smtClean="0"/>
              <a:t>.</a:t>
            </a:r>
          </a:p>
          <a:p>
            <a:endParaRPr lang="nl-NL" dirty="0" smtClean="0"/>
          </a:p>
          <a:p>
            <a:r>
              <a:rPr lang="nl-NL" dirty="0" smtClean="0"/>
              <a:t>Dit kan ongeveer 1 tot 1,5 minuut in beslag nemen.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Wijzigen IP-adres</a:t>
            </a:r>
            <a:endParaRPr lang="nl-NL" dirty="0"/>
          </a:p>
        </p:txBody>
      </p:sp>
      <p:pic>
        <p:nvPicPr>
          <p:cNvPr id="5" name="Tijdelijke aanduiding voor inhoud 4" descr="Alfa 85.PNG"/>
          <p:cNvPicPr>
            <a:picLocks noGrp="1" noChangeAspect="1"/>
          </p:cNvPicPr>
          <p:nvPr>
            <p:ph idx="1"/>
          </p:nvPr>
        </p:nvPicPr>
        <p:blipFill>
          <a:blip r:embed="rId2" cstate="print"/>
          <a:stretch>
            <a:fillRect/>
          </a:stretch>
        </p:blipFill>
        <p:spPr>
          <a:xfrm>
            <a:off x="3019425" y="3020148"/>
            <a:ext cx="5921375" cy="2005153"/>
          </a:xfrm>
        </p:spPr>
      </p:pic>
      <p:sp>
        <p:nvSpPr>
          <p:cNvPr id="4" name="Tijdelijke aanduiding voor tekst 3"/>
          <p:cNvSpPr>
            <a:spLocks noGrp="1"/>
          </p:cNvSpPr>
          <p:nvPr>
            <p:ph type="body" sz="half" idx="2"/>
          </p:nvPr>
        </p:nvSpPr>
        <p:spPr/>
        <p:txBody>
          <a:bodyPr/>
          <a:lstStyle/>
          <a:p>
            <a:r>
              <a:rPr lang="nl-NL" dirty="0" smtClean="0"/>
              <a:t>Na </a:t>
            </a:r>
            <a:r>
              <a:rPr lang="nl-NL" dirty="0" err="1" smtClean="0"/>
              <a:t>rebooting</a:t>
            </a:r>
            <a:r>
              <a:rPr lang="nl-NL" dirty="0" smtClean="0"/>
              <a:t> zal de router automatisch teruggaan naar het </a:t>
            </a:r>
            <a:r>
              <a:rPr lang="nl-NL" b="1" i="1" dirty="0" smtClean="0"/>
              <a:t>Status </a:t>
            </a:r>
            <a:r>
              <a:rPr lang="nl-NL" dirty="0" smtClean="0"/>
              <a:t>scherm.</a:t>
            </a:r>
          </a:p>
          <a:p>
            <a:endParaRPr lang="nl-NL" dirty="0" smtClean="0"/>
          </a:p>
          <a:p>
            <a:r>
              <a:rPr lang="nl-NL" dirty="0" smtClean="0"/>
              <a:t>Hierin is het nieuwe </a:t>
            </a:r>
            <a:r>
              <a:rPr lang="nl-NL" b="1" i="1" dirty="0" smtClean="0"/>
              <a:t>LAN IP </a:t>
            </a:r>
            <a:r>
              <a:rPr lang="nl-NL" b="1" i="1" dirty="0" err="1" smtClean="0"/>
              <a:t>Adress</a:t>
            </a:r>
            <a:r>
              <a:rPr lang="nl-NL" b="1" i="1" dirty="0" smtClean="0"/>
              <a:t> </a:t>
            </a:r>
            <a:r>
              <a:rPr lang="nl-NL" dirty="0" smtClean="0"/>
              <a:t>te zien.</a:t>
            </a:r>
          </a:p>
          <a:p>
            <a:endParaRPr lang="nl-NL" dirty="0" smtClean="0"/>
          </a:p>
          <a:p>
            <a:r>
              <a:rPr lang="nl-NL" dirty="0" smtClean="0"/>
              <a:t>De status is nu wederom </a:t>
            </a:r>
            <a:r>
              <a:rPr lang="nl-NL" b="1" dirty="0" err="1" smtClean="0">
                <a:solidFill>
                  <a:srgbClr val="0070C0"/>
                </a:solidFill>
              </a:rPr>
              <a:t>Connected</a:t>
            </a:r>
            <a:r>
              <a:rPr lang="nl-NL" b="1" dirty="0" smtClean="0">
                <a:solidFill>
                  <a:srgbClr val="0070C0"/>
                </a:solidFill>
              </a:rPr>
              <a:t> </a:t>
            </a:r>
            <a:r>
              <a:rPr lang="nl-NL" dirty="0" smtClean="0"/>
              <a:t>en toegang tot internet is nu wel mogelijk.</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Wijzigen IP-adres</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019425" y="1948725"/>
            <a:ext cx="5921375" cy="4147999"/>
          </a:xfrm>
        </p:spPr>
      </p:pic>
      <p:sp>
        <p:nvSpPr>
          <p:cNvPr id="4" name="Tijdelijke aanduiding voor tekst 3"/>
          <p:cNvSpPr>
            <a:spLocks noGrp="1"/>
          </p:cNvSpPr>
          <p:nvPr>
            <p:ph type="body" sz="half" idx="2"/>
          </p:nvPr>
        </p:nvSpPr>
        <p:spPr/>
        <p:txBody>
          <a:bodyPr/>
          <a:lstStyle/>
          <a:p>
            <a:pPr algn="ctr"/>
            <a:r>
              <a:rPr lang="nl-NL" b="1" dirty="0" smtClean="0">
                <a:solidFill>
                  <a:srgbClr val="FF0000"/>
                </a:solidFill>
              </a:rPr>
              <a:t>LET OP !</a:t>
            </a:r>
          </a:p>
          <a:p>
            <a:endParaRPr lang="nl-NL" b="1" dirty="0" smtClean="0">
              <a:solidFill>
                <a:srgbClr val="FF0000"/>
              </a:solidFill>
            </a:endParaRPr>
          </a:p>
          <a:p>
            <a:r>
              <a:rPr lang="nl-NL" b="1" dirty="0" smtClean="0"/>
              <a:t>Wanneer u wilt inloggen in uw router via de </a:t>
            </a:r>
            <a:r>
              <a:rPr lang="nl-NL" b="1" dirty="0" err="1" smtClean="0"/>
              <a:t>webbrowser</a:t>
            </a:r>
            <a:r>
              <a:rPr lang="nl-NL" b="1" dirty="0" smtClean="0"/>
              <a:t> is het belangrijk dat het nieuwe IP-adres hiervoor wordt gebruikt.</a:t>
            </a:r>
          </a:p>
          <a:p>
            <a:endParaRPr lang="nl-NL" b="1" dirty="0" smtClean="0"/>
          </a:p>
          <a:p>
            <a:r>
              <a:rPr lang="nl-NL" b="1" dirty="0" smtClean="0"/>
              <a:t>Het is aan te raden dit nieuwe IP-adres ergens op te schrijven of om een sticker met het nieuwe IP-adres op de router te plakken zodat het niet vergeten wordt.</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Ondertitel 5"/>
          <p:cNvSpPr>
            <a:spLocks noGrp="1"/>
          </p:cNvSpPr>
          <p:nvPr>
            <p:ph type="subTitle" idx="1"/>
          </p:nvPr>
        </p:nvSpPr>
        <p:spPr/>
        <p:txBody>
          <a:bodyPr/>
          <a:lstStyle/>
          <a:p>
            <a:r>
              <a:rPr lang="nl-NL" dirty="0" smtClean="0"/>
              <a:t>Blokkeren R36</a:t>
            </a:r>
            <a:endParaRPr lang="nl-NL" dirty="0"/>
          </a:p>
        </p:txBody>
      </p:sp>
    </p:spTree>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4588166" y="1948725"/>
            <a:ext cx="2783891" cy="4147999"/>
          </a:xfrm>
        </p:spPr>
      </p:pic>
      <p:sp>
        <p:nvSpPr>
          <p:cNvPr id="4" name="Tijdelijke aanduiding voor tekst 3"/>
          <p:cNvSpPr>
            <a:spLocks noGrp="1"/>
          </p:cNvSpPr>
          <p:nvPr>
            <p:ph type="body" sz="half" idx="2"/>
          </p:nvPr>
        </p:nvSpPr>
        <p:spPr/>
        <p:txBody>
          <a:bodyPr/>
          <a:lstStyle/>
          <a:p>
            <a:r>
              <a:rPr lang="nl-NL" b="1" dirty="0" smtClean="0"/>
              <a:t>Veel campings blokkeren de R36 tegenwoordig. De oorzaak hiervan is het toewijzen van de dns  via </a:t>
            </a:r>
            <a:r>
              <a:rPr lang="nl-NL" b="1" dirty="0" err="1" smtClean="0"/>
              <a:t>dhcp</a:t>
            </a:r>
            <a:endParaRPr lang="nl-NL" b="1" dirty="0" smtClean="0"/>
          </a:p>
          <a:p>
            <a:endParaRPr lang="nl-NL" b="1" dirty="0" smtClean="0"/>
          </a:p>
          <a:p>
            <a:r>
              <a:rPr lang="nl-NL" b="1" dirty="0" smtClean="0"/>
              <a:t>Dit kan vaak worden verholpen door de dns handmatig in de R36 in te voeren.</a:t>
            </a:r>
          </a:p>
          <a:p>
            <a:endParaRPr lang="nl-NL" b="1" dirty="0" smtClean="0"/>
          </a:p>
          <a:p>
            <a:r>
              <a:rPr lang="nl-NL" b="1" dirty="0" smtClean="0"/>
              <a:t>Alleen moet je dan wel weten wat de dns is die door de camping wordt toegewezen.</a:t>
            </a:r>
          </a:p>
          <a:p>
            <a:endParaRPr lang="nl-NL" b="1" dirty="0" smtClean="0"/>
          </a:p>
          <a:p>
            <a:r>
              <a:rPr lang="nl-NL" b="1" dirty="0" smtClean="0"/>
              <a:t>Hiervoor kan een </a:t>
            </a:r>
            <a:r>
              <a:rPr lang="nl-NL" b="1" dirty="0" err="1" smtClean="0"/>
              <a:t>app</a:t>
            </a:r>
            <a:r>
              <a:rPr lang="nl-NL" b="1" dirty="0" smtClean="0"/>
              <a:t> op telefoon of tablet  worden geïnstalleerd. </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normAutofit/>
          </a:bodyPr>
          <a:lstStyle/>
          <a:p>
            <a:r>
              <a:rPr lang="nl-NL" dirty="0" smtClean="0"/>
              <a:t>ALFA NETWORK R36 Wi-Fi ROUTER</a:t>
            </a:r>
            <a:endParaRPr lang="nl-NL" dirty="0"/>
          </a:p>
        </p:txBody>
      </p:sp>
      <p:sp>
        <p:nvSpPr>
          <p:cNvPr id="5" name="Ondertitel 4"/>
          <p:cNvSpPr>
            <a:spLocks noGrp="1"/>
          </p:cNvSpPr>
          <p:nvPr>
            <p:ph type="subTitle" idx="1"/>
          </p:nvPr>
        </p:nvSpPr>
        <p:spPr/>
        <p:txBody>
          <a:bodyPr/>
          <a:lstStyle/>
          <a:p>
            <a:r>
              <a:rPr lang="nl-NL" dirty="0" smtClean="0"/>
              <a:t>De eerste configuratie</a:t>
            </a:r>
          </a:p>
        </p:txBody>
      </p:sp>
    </p:spTree>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4588166" y="2744407"/>
            <a:ext cx="2783891" cy="2556634"/>
          </a:xfrm>
        </p:spPr>
      </p:pic>
      <p:sp>
        <p:nvSpPr>
          <p:cNvPr id="4" name="Tijdelijke aanduiding voor tekst 3"/>
          <p:cNvSpPr>
            <a:spLocks noGrp="1"/>
          </p:cNvSpPr>
          <p:nvPr>
            <p:ph type="body" sz="half" idx="2"/>
          </p:nvPr>
        </p:nvSpPr>
        <p:spPr/>
        <p:txBody>
          <a:bodyPr/>
          <a:lstStyle/>
          <a:p>
            <a:r>
              <a:rPr lang="nl-NL" b="1" dirty="0" smtClean="0"/>
              <a:t>Een voorbeeld van zo’n </a:t>
            </a:r>
            <a:r>
              <a:rPr lang="nl-NL" b="1" dirty="0" err="1" smtClean="0"/>
              <a:t>app</a:t>
            </a:r>
            <a:r>
              <a:rPr lang="nl-NL" b="1" dirty="0" smtClean="0"/>
              <a:t> is bijvoorbeeld </a:t>
            </a:r>
            <a:r>
              <a:rPr lang="nl-NL" b="1" dirty="0" err="1" smtClean="0"/>
              <a:t>network</a:t>
            </a:r>
            <a:r>
              <a:rPr lang="nl-NL" b="1" dirty="0" smtClean="0"/>
              <a:t> info II.</a:t>
            </a:r>
          </a:p>
          <a:p>
            <a:endParaRPr lang="nl-NL" b="1" dirty="0" smtClean="0"/>
          </a:p>
          <a:p>
            <a:r>
              <a:rPr lang="nl-NL" b="1" dirty="0" smtClean="0"/>
              <a:t>Na downloaden en installeren van de </a:t>
            </a:r>
            <a:r>
              <a:rPr lang="nl-NL" b="1" dirty="0" err="1" smtClean="0"/>
              <a:t>app</a:t>
            </a:r>
            <a:r>
              <a:rPr lang="nl-NL" b="1" dirty="0" smtClean="0"/>
              <a:t> zal de volgende snelkoppeling aan je telefoon of tablet worden toegevoegd. </a:t>
            </a:r>
          </a:p>
          <a:p>
            <a:endParaRPr lang="nl-NL" b="1" dirty="0" smtClean="0"/>
          </a:p>
          <a:p>
            <a:r>
              <a:rPr lang="nl-NL" b="1" dirty="0" smtClean="0"/>
              <a:t>Door de snelkoppeling aan te tikken zal de </a:t>
            </a:r>
            <a:r>
              <a:rPr lang="nl-NL" b="1" dirty="0" err="1" smtClean="0"/>
              <a:t>app</a:t>
            </a:r>
            <a:r>
              <a:rPr lang="nl-NL" b="1" dirty="0" smtClean="0"/>
              <a:t> opstarten.</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507381" y="2276872"/>
            <a:ext cx="4800533" cy="3600400"/>
          </a:xfrm>
        </p:spPr>
      </p:pic>
      <p:sp>
        <p:nvSpPr>
          <p:cNvPr id="4" name="Tijdelijke aanduiding voor tekst 3"/>
          <p:cNvSpPr>
            <a:spLocks noGrp="1"/>
          </p:cNvSpPr>
          <p:nvPr>
            <p:ph type="body" sz="half" idx="2"/>
          </p:nvPr>
        </p:nvSpPr>
        <p:spPr/>
        <p:txBody>
          <a:bodyPr/>
          <a:lstStyle/>
          <a:p>
            <a:r>
              <a:rPr lang="nl-NL" b="1" dirty="0" smtClean="0"/>
              <a:t>Nadat de </a:t>
            </a:r>
            <a:r>
              <a:rPr lang="nl-NL" b="1" dirty="0" err="1" smtClean="0"/>
              <a:t>app</a:t>
            </a:r>
            <a:r>
              <a:rPr lang="nl-NL" b="1" dirty="0" smtClean="0"/>
              <a:t> is opgestart en je tikt op WIFI krijg je het beeld zoals hiernaast.</a:t>
            </a:r>
          </a:p>
          <a:p>
            <a:endParaRPr lang="nl-NL" b="1" dirty="0" smtClean="0"/>
          </a:p>
          <a:p>
            <a:r>
              <a:rPr lang="nl-NL" b="1" dirty="0" smtClean="0"/>
              <a:t>dns1 staat in dit voorbeeld op 192.168.192.1</a:t>
            </a:r>
          </a:p>
          <a:p>
            <a:endParaRPr lang="nl-NL" b="1" dirty="0" smtClean="0"/>
          </a:p>
          <a:p>
            <a:r>
              <a:rPr lang="nl-NL" b="1" dirty="0" smtClean="0"/>
              <a:t>dns2 staat in dit </a:t>
            </a:r>
            <a:r>
              <a:rPr lang="nl-NL" b="1" smtClean="0"/>
              <a:t>voorbeeld op 0.0.0.0</a:t>
            </a:r>
            <a:endParaRPr lang="nl-NL" b="1" dirty="0" smtClean="0"/>
          </a:p>
          <a:p>
            <a:endParaRPr lang="nl-NL" b="1" dirty="0" smtClean="0"/>
          </a:p>
          <a:p>
            <a:r>
              <a:rPr lang="nl-NL" b="1" dirty="0" smtClean="0"/>
              <a:t>Met deze gegevens kunnen we de R36 aanpassen.</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507381" y="2394665"/>
            <a:ext cx="4800533" cy="3364813"/>
          </a:xfrm>
        </p:spPr>
      </p:pic>
      <p:sp>
        <p:nvSpPr>
          <p:cNvPr id="4" name="Tijdelijke aanduiding voor tekst 3"/>
          <p:cNvSpPr>
            <a:spLocks noGrp="1"/>
          </p:cNvSpPr>
          <p:nvPr>
            <p:ph type="body" sz="half" idx="2"/>
          </p:nvPr>
        </p:nvSpPr>
        <p:spPr/>
        <p:txBody>
          <a:bodyPr/>
          <a:lstStyle/>
          <a:p>
            <a:r>
              <a:rPr lang="nl-NL" b="1" dirty="0" smtClean="0"/>
              <a:t>Via </a:t>
            </a:r>
            <a:r>
              <a:rPr lang="nl-NL" b="1" dirty="0" err="1" smtClean="0"/>
              <a:t>Advanced</a:t>
            </a:r>
            <a:r>
              <a:rPr lang="nl-NL" b="1" dirty="0" smtClean="0"/>
              <a:t> en de keuze </a:t>
            </a:r>
            <a:r>
              <a:rPr lang="nl-NL" b="1" dirty="0" err="1" smtClean="0"/>
              <a:t>usb</a:t>
            </a:r>
            <a:r>
              <a:rPr lang="nl-NL" b="1" dirty="0" smtClean="0"/>
              <a:t> </a:t>
            </a:r>
            <a:r>
              <a:rPr lang="nl-NL" b="1" dirty="0" err="1" smtClean="0"/>
              <a:t>wlan</a:t>
            </a:r>
            <a:r>
              <a:rPr lang="nl-NL" b="1" dirty="0" smtClean="0"/>
              <a:t> settings komen we in het volgende veld.</a:t>
            </a:r>
          </a:p>
          <a:p>
            <a:endParaRPr lang="nl-NL" b="1" dirty="0" smtClean="0"/>
          </a:p>
          <a:p>
            <a:r>
              <a:rPr lang="nl-NL" b="1" dirty="0" smtClean="0"/>
              <a:t>Bij </a:t>
            </a:r>
            <a:r>
              <a:rPr lang="nl-NL" b="1" dirty="0" err="1" smtClean="0"/>
              <a:t>Primary</a:t>
            </a:r>
            <a:r>
              <a:rPr lang="nl-NL" b="1" dirty="0" smtClean="0"/>
              <a:t> DNS Server en </a:t>
            </a:r>
            <a:r>
              <a:rPr lang="nl-NL" b="1" dirty="0" err="1" smtClean="0"/>
              <a:t>Secondary</a:t>
            </a:r>
            <a:r>
              <a:rPr lang="nl-NL" b="1" dirty="0" smtClean="0"/>
              <a:t> DNS Server staat nu nog niets ingevuld.</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Blokkeren R36</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507381" y="2395654"/>
            <a:ext cx="4800533" cy="3362835"/>
          </a:xfrm>
        </p:spPr>
      </p:pic>
      <p:sp>
        <p:nvSpPr>
          <p:cNvPr id="4" name="Tijdelijke aanduiding voor tekst 3"/>
          <p:cNvSpPr>
            <a:spLocks noGrp="1"/>
          </p:cNvSpPr>
          <p:nvPr>
            <p:ph type="body" sz="half" idx="2"/>
          </p:nvPr>
        </p:nvSpPr>
        <p:spPr/>
        <p:txBody>
          <a:bodyPr/>
          <a:lstStyle/>
          <a:p>
            <a:r>
              <a:rPr lang="nl-NL" b="1" dirty="0" smtClean="0"/>
              <a:t>Nadat bij </a:t>
            </a:r>
            <a:r>
              <a:rPr lang="nl-NL" b="1" dirty="0" err="1" smtClean="0"/>
              <a:t>Primary</a:t>
            </a:r>
            <a:r>
              <a:rPr lang="nl-NL" b="1" dirty="0" smtClean="0"/>
              <a:t> DNS </a:t>
            </a:r>
            <a:r>
              <a:rPr lang="nl-NL" b="1" smtClean="0"/>
              <a:t>Server </a:t>
            </a:r>
            <a:r>
              <a:rPr lang="nl-NL" b="1" smtClean="0"/>
              <a:t>192.168.192.1 </a:t>
            </a:r>
            <a:r>
              <a:rPr lang="nl-NL" b="1" dirty="0" smtClean="0"/>
              <a:t>is ingevuld en  bij </a:t>
            </a:r>
            <a:r>
              <a:rPr lang="nl-NL" b="1" dirty="0" err="1" smtClean="0"/>
              <a:t>Secondary</a:t>
            </a:r>
            <a:r>
              <a:rPr lang="nl-NL" b="1" dirty="0" smtClean="0"/>
              <a:t> DNS Server 0.0.0.0 is ingevoerd klik je op </a:t>
            </a:r>
            <a:r>
              <a:rPr lang="nl-NL" b="1" dirty="0" err="1" smtClean="0"/>
              <a:t>Apply</a:t>
            </a:r>
            <a:r>
              <a:rPr lang="nl-NL" b="1" dirty="0" smtClean="0"/>
              <a:t>.</a:t>
            </a:r>
          </a:p>
          <a:p>
            <a:endParaRPr lang="nl-NL" b="1" dirty="0" smtClean="0"/>
          </a:p>
          <a:p>
            <a:r>
              <a:rPr lang="nl-NL" b="1" dirty="0" smtClean="0"/>
              <a:t>De gegevens worden opgeslagen in de R36.</a:t>
            </a:r>
          </a:p>
          <a:p>
            <a:endParaRPr lang="nl-NL" b="1" dirty="0" smtClean="0"/>
          </a:p>
          <a:p>
            <a:pPr algn="ctr"/>
            <a:r>
              <a:rPr lang="nl-NL" b="1" dirty="0" smtClean="0">
                <a:solidFill>
                  <a:srgbClr val="FF0000"/>
                </a:solidFill>
              </a:rPr>
              <a:t>LET OP</a:t>
            </a:r>
          </a:p>
          <a:p>
            <a:endParaRPr lang="nl-NL" b="1" dirty="0" smtClean="0">
              <a:solidFill>
                <a:srgbClr val="FF0000"/>
              </a:solidFill>
            </a:endParaRPr>
          </a:p>
          <a:p>
            <a:r>
              <a:rPr lang="nl-NL" b="1" dirty="0" smtClean="0"/>
              <a:t>De DNS waardes zijn als voorbeeld.</a:t>
            </a:r>
          </a:p>
          <a:p>
            <a:endParaRPr lang="nl-NL" b="1" dirty="0" smtClean="0"/>
          </a:p>
          <a:p>
            <a:r>
              <a:rPr lang="nl-NL" b="1" dirty="0" smtClean="0"/>
              <a:t>Bij gebruik van de R36 op een ander locatie dienen de waardes te worden verwijderd.</a:t>
            </a:r>
            <a:endParaRPr lang="nl-NL" b="1"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nl-NL" dirty="0" smtClean="0"/>
              <a:t>ALFA NETWORK R36 Wi-Fi ROUTER</a:t>
            </a:r>
            <a:endParaRPr lang="nl-NL" dirty="0"/>
          </a:p>
        </p:txBody>
      </p:sp>
      <p:sp>
        <p:nvSpPr>
          <p:cNvPr id="6" name="Tijdelijke aanduiding voor tekst 5"/>
          <p:cNvSpPr>
            <a:spLocks noGrp="1"/>
          </p:cNvSpPr>
          <p:nvPr>
            <p:ph type="subTitle" idx="1"/>
          </p:nvPr>
        </p:nvSpPr>
        <p:spPr/>
        <p:txBody>
          <a:bodyPr/>
          <a:lstStyle/>
          <a:p>
            <a:r>
              <a:rPr lang="nl-NL" dirty="0" smtClean="0"/>
              <a:t> </a:t>
            </a:r>
            <a:endParaRPr lang="nl-NL" dirty="0"/>
          </a:p>
        </p:txBody>
      </p:sp>
    </p:spTree>
  </p:cSld>
  <p:clrMapOvr>
    <a:masterClrMapping/>
  </p:clrMapOvr>
  <p:transition spd="slow">
    <p:wipe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smtClean="0"/>
              <a:t>ALFA NETWORK R36 Wi-Fi ROUTER</a:t>
            </a:r>
            <a:endParaRPr lang="nl-NL" dirty="0"/>
          </a:p>
        </p:txBody>
      </p:sp>
      <p:sp>
        <p:nvSpPr>
          <p:cNvPr id="3" name="Tijdelijke aanduiding voor inhoud 2"/>
          <p:cNvSpPr>
            <a:spLocks noGrp="1"/>
          </p:cNvSpPr>
          <p:nvPr>
            <p:ph idx="1"/>
          </p:nvPr>
        </p:nvSpPr>
        <p:spPr/>
        <p:txBody>
          <a:bodyPr>
            <a:normAutofit/>
          </a:bodyPr>
          <a:lstStyle/>
          <a:p>
            <a:pPr algn="ctr"/>
            <a:endParaRPr lang="nl-NL" sz="9600" b="1" dirty="0" smtClean="0"/>
          </a:p>
          <a:p>
            <a:pPr algn="ctr"/>
            <a:r>
              <a:rPr lang="nl-NL" sz="9600" b="1" dirty="0" smtClean="0"/>
              <a:t>Vragen?</a:t>
            </a:r>
          </a:p>
        </p:txBody>
      </p:sp>
    </p:spTree>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ALFA NETWORK R36 Wi-Fi ROUTER</a:t>
            </a:r>
            <a:br>
              <a:rPr lang="nl-NL" dirty="0" smtClean="0"/>
            </a:br>
            <a:r>
              <a:rPr lang="nl-NL" dirty="0" smtClean="0"/>
              <a:t>De eerste configuratie</a:t>
            </a:r>
            <a:endParaRPr lang="nl-NL" dirty="0"/>
          </a:p>
        </p:txBody>
      </p:sp>
      <p:pic>
        <p:nvPicPr>
          <p:cNvPr id="4" name="Tijdelijke aanduiding voor inhoud 3" descr="Alfa 02.PNG"/>
          <p:cNvPicPr>
            <a:picLocks noGrp="1" noChangeAspect="1"/>
          </p:cNvPicPr>
          <p:nvPr>
            <p:ph idx="1"/>
          </p:nvPr>
        </p:nvPicPr>
        <p:blipFill>
          <a:blip r:embed="rId2" cstate="print"/>
          <a:stretch>
            <a:fillRect/>
          </a:stretch>
        </p:blipFill>
        <p:spPr>
          <a:xfrm>
            <a:off x="3019425" y="3615238"/>
            <a:ext cx="5921375" cy="814972"/>
          </a:xfrm>
        </p:spPr>
      </p:pic>
      <p:sp>
        <p:nvSpPr>
          <p:cNvPr id="5" name="Tijdelijke aanduiding voor tekst 4"/>
          <p:cNvSpPr>
            <a:spLocks noGrp="1"/>
          </p:cNvSpPr>
          <p:nvPr>
            <p:ph type="body" sz="half" idx="2"/>
          </p:nvPr>
        </p:nvSpPr>
        <p:spPr/>
        <p:txBody>
          <a:bodyPr/>
          <a:lstStyle/>
          <a:p>
            <a:r>
              <a:rPr lang="nl-NL" dirty="0" smtClean="0"/>
              <a:t>Zorg ervoor dat bij de eerste keer configureren de router via een UTP-kabel verbonden is met een computer.</a:t>
            </a:r>
          </a:p>
          <a:p>
            <a:endParaRPr lang="nl-NL" dirty="0" smtClean="0"/>
          </a:p>
          <a:p>
            <a:r>
              <a:rPr lang="nl-NL" dirty="0" smtClean="0"/>
              <a:t>Hierna open je een willekeurige internet browser en type het IP adres van de router in.</a:t>
            </a:r>
          </a:p>
          <a:p>
            <a:endParaRPr lang="nl-NL" dirty="0" smtClean="0"/>
          </a:p>
          <a:p>
            <a:r>
              <a:rPr lang="nl-NL" dirty="0" smtClean="0"/>
              <a:t>In dit geval: </a:t>
            </a:r>
            <a:r>
              <a:rPr lang="nl-NL" b="1" dirty="0" smtClean="0"/>
              <a:t>192.168.2.1</a:t>
            </a:r>
          </a:p>
          <a:p>
            <a:endParaRPr lang="nl-NL" dirty="0" smtClean="0"/>
          </a:p>
          <a:p>
            <a:r>
              <a:rPr lang="nl-NL" dirty="0" smtClean="0"/>
              <a:t>Let op dat er geen https://  http:// of www. voor komt te staan.</a:t>
            </a:r>
          </a:p>
          <a:p>
            <a:endParaRPr lang="nl-NL" dirty="0" smtClean="0"/>
          </a:p>
          <a:p>
            <a:r>
              <a:rPr lang="nl-NL" dirty="0" smtClean="0"/>
              <a:t>Toets nu op de enter toets.</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8" end="8"/>
                                            </p:txEl>
                                          </p:spTgt>
                                        </p:tgtEl>
                                        <p:attrNameLst>
                                          <p:attrName>style.visibility</p:attrName>
                                        </p:attrNameLst>
                                      </p:cBhvr>
                                      <p:to>
                                        <p:strVal val="visible"/>
                                      </p:to>
                                    </p:set>
                                    <p:anim calcmode="lin" valueType="num">
                                      <p:cBhvr additive="base">
                                        <p:cTn id="2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3.PNG"/>
          <p:cNvPicPr>
            <a:picLocks noGrp="1" noChangeAspect="1"/>
          </p:cNvPicPr>
          <p:nvPr>
            <p:ph idx="1"/>
          </p:nvPr>
        </p:nvPicPr>
        <p:blipFill>
          <a:blip r:embed="rId2" cstate="print"/>
          <a:stretch>
            <a:fillRect/>
          </a:stretch>
        </p:blipFill>
        <p:spPr>
          <a:xfrm>
            <a:off x="3019425" y="1854096"/>
            <a:ext cx="5921375" cy="4337258"/>
          </a:xfrm>
        </p:spPr>
      </p:pic>
      <p:sp>
        <p:nvSpPr>
          <p:cNvPr id="4" name="Tijdelijke aanduiding voor tekst 3"/>
          <p:cNvSpPr>
            <a:spLocks noGrp="1"/>
          </p:cNvSpPr>
          <p:nvPr>
            <p:ph type="body" sz="half" idx="2"/>
          </p:nvPr>
        </p:nvSpPr>
        <p:spPr/>
        <p:txBody>
          <a:bodyPr/>
          <a:lstStyle/>
          <a:p>
            <a:r>
              <a:rPr lang="nl-NL" dirty="0" smtClean="0"/>
              <a:t>Het inlogscherm verschijnt.</a:t>
            </a:r>
          </a:p>
          <a:p>
            <a:endParaRPr lang="nl-NL" dirty="0" smtClean="0"/>
          </a:p>
          <a:p>
            <a:r>
              <a:rPr lang="nl-NL" dirty="0" smtClean="0"/>
              <a:t>Vul bij gebruikersnaam </a:t>
            </a:r>
          </a:p>
          <a:p>
            <a:r>
              <a:rPr lang="nl-NL" b="1" i="1" dirty="0" err="1" smtClean="0"/>
              <a:t>admin</a:t>
            </a:r>
            <a:r>
              <a:rPr lang="nl-NL" dirty="0" smtClean="0"/>
              <a:t> in.</a:t>
            </a:r>
          </a:p>
          <a:p>
            <a:endParaRPr lang="nl-NL" dirty="0" smtClean="0"/>
          </a:p>
          <a:p>
            <a:r>
              <a:rPr lang="nl-NL" dirty="0" smtClean="0"/>
              <a:t>Vul bij wachtwoord</a:t>
            </a:r>
          </a:p>
          <a:p>
            <a:r>
              <a:rPr lang="nl-NL" b="1" i="1" dirty="0" err="1" smtClean="0"/>
              <a:t>admin</a:t>
            </a:r>
            <a:r>
              <a:rPr lang="nl-NL" dirty="0" smtClean="0"/>
              <a:t> in.</a:t>
            </a:r>
          </a:p>
          <a:p>
            <a:endParaRPr lang="nl-NL" dirty="0" smtClean="0"/>
          </a:p>
          <a:p>
            <a:r>
              <a:rPr lang="nl-NL" dirty="0" smtClean="0"/>
              <a:t>Klik op </a:t>
            </a:r>
            <a:r>
              <a:rPr lang="nl-NL" b="1" dirty="0" smtClean="0"/>
              <a:t>OK</a:t>
            </a:r>
            <a:r>
              <a:rPr lang="nl-NL" dirty="0" smtClean="0"/>
              <a:t>.</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 calcmode="lin" valueType="num">
                                      <p:cBhvr additive="base">
                                        <p:cTn id="2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4.PNG"/>
          <p:cNvPicPr>
            <a:picLocks noGrp="1" noChangeAspect="1"/>
          </p:cNvPicPr>
          <p:nvPr>
            <p:ph idx="1"/>
          </p:nvPr>
        </p:nvPicPr>
        <p:blipFill>
          <a:blip r:embed="rId2" cstate="print"/>
          <a:stretch>
            <a:fillRect/>
          </a:stretch>
        </p:blipFill>
        <p:spPr>
          <a:xfrm>
            <a:off x="3019425" y="1948725"/>
            <a:ext cx="5921374" cy="4147999"/>
          </a:xfrm>
        </p:spPr>
      </p:pic>
      <p:sp>
        <p:nvSpPr>
          <p:cNvPr id="4" name="Tijdelijke aanduiding voor tekst 3"/>
          <p:cNvSpPr>
            <a:spLocks noGrp="1"/>
          </p:cNvSpPr>
          <p:nvPr>
            <p:ph type="body" sz="half" idx="2"/>
          </p:nvPr>
        </p:nvSpPr>
        <p:spPr/>
        <p:txBody>
          <a:bodyPr/>
          <a:lstStyle/>
          <a:p>
            <a:r>
              <a:rPr lang="nl-NL" dirty="0" smtClean="0"/>
              <a:t>Na te zijn ingelogd , kom je automatisch  in het </a:t>
            </a:r>
            <a:r>
              <a:rPr lang="nl-NL" b="1" i="1" dirty="0" err="1" smtClean="0"/>
              <a:t>Status-scherm</a:t>
            </a:r>
            <a:r>
              <a:rPr lang="nl-NL" dirty="0" smtClean="0"/>
              <a:t> van de router.</a:t>
            </a:r>
          </a:p>
          <a:p>
            <a:endParaRPr lang="nl-NL" dirty="0" smtClean="0"/>
          </a:p>
          <a:p>
            <a:r>
              <a:rPr lang="nl-NL" dirty="0" smtClean="0"/>
              <a:t>Om de router te configureren kies je voor het tabblad </a:t>
            </a:r>
            <a:r>
              <a:rPr lang="nl-NL" b="1" i="1" dirty="0" smtClean="0"/>
              <a:t>Easy </a:t>
            </a:r>
            <a:r>
              <a:rPr lang="nl-NL" b="1" i="1" dirty="0" err="1" smtClean="0"/>
              <a:t>setup</a:t>
            </a:r>
            <a:r>
              <a:rPr lang="nl-NL" b="1" i="1" dirty="0" smtClean="0"/>
              <a:t> </a:t>
            </a:r>
            <a:r>
              <a:rPr lang="nl-NL" dirty="0" smtClean="0"/>
              <a:t>boven in het scherm.</a:t>
            </a:r>
          </a:p>
          <a:p>
            <a:endParaRPr lang="nl-NL" dirty="0" smtClean="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5.PNG"/>
          <p:cNvPicPr>
            <a:picLocks noGrp="1" noChangeAspect="1"/>
          </p:cNvPicPr>
          <p:nvPr>
            <p:ph idx="1"/>
          </p:nvPr>
        </p:nvPicPr>
        <p:blipFill>
          <a:blip r:embed="rId2" cstate="print"/>
          <a:stretch>
            <a:fillRect/>
          </a:stretch>
        </p:blipFill>
        <p:spPr>
          <a:xfrm>
            <a:off x="3019425" y="1942324"/>
            <a:ext cx="5921375" cy="4160802"/>
          </a:xfrm>
        </p:spPr>
      </p:pic>
      <p:sp>
        <p:nvSpPr>
          <p:cNvPr id="4" name="Tijdelijke aanduiding voor tekst 3"/>
          <p:cNvSpPr>
            <a:spLocks noGrp="1"/>
          </p:cNvSpPr>
          <p:nvPr>
            <p:ph type="body" sz="half" idx="2"/>
          </p:nvPr>
        </p:nvSpPr>
        <p:spPr/>
        <p:txBody>
          <a:bodyPr/>
          <a:lstStyle/>
          <a:p>
            <a:r>
              <a:rPr lang="nl-NL" dirty="0" smtClean="0"/>
              <a:t>Je krijgt nu vier mogelijkheden waaruit je kan kiezen. </a:t>
            </a:r>
          </a:p>
          <a:p>
            <a:endParaRPr lang="nl-NL" dirty="0" smtClean="0"/>
          </a:p>
          <a:p>
            <a:r>
              <a:rPr lang="nl-NL" dirty="0" smtClean="0"/>
              <a:t>In deze situatie is er een externe USB Wi-Fi antenne aangesloten en je kiest daarom voor de optie </a:t>
            </a:r>
          </a:p>
          <a:p>
            <a:r>
              <a:rPr lang="nl-NL" b="1" i="1" dirty="0" smtClean="0"/>
              <a:t>USB </a:t>
            </a:r>
            <a:r>
              <a:rPr lang="nl-NL" b="1" i="1" dirty="0" err="1" smtClean="0"/>
              <a:t>Wireless</a:t>
            </a:r>
            <a:r>
              <a:rPr lang="nl-NL" b="1" i="1" dirty="0" smtClean="0"/>
              <a:t> </a:t>
            </a:r>
            <a:r>
              <a:rPr lang="nl-NL" b="1" i="1" dirty="0" err="1" smtClean="0"/>
              <a:t>adaptor</a:t>
            </a:r>
            <a:r>
              <a:rPr lang="nl-NL" b="1" i="1" dirty="0" smtClean="0"/>
              <a:t>.</a:t>
            </a:r>
          </a:p>
          <a:p>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ALFA NETWORK R36 Wi-Fi ROUTER</a:t>
            </a:r>
            <a:br>
              <a:rPr lang="nl-NL" dirty="0" smtClean="0"/>
            </a:br>
            <a:r>
              <a:rPr lang="nl-NL" dirty="0" smtClean="0"/>
              <a:t>De eerste configuratie</a:t>
            </a:r>
            <a:endParaRPr lang="nl-NL" dirty="0"/>
          </a:p>
        </p:txBody>
      </p:sp>
      <p:pic>
        <p:nvPicPr>
          <p:cNvPr id="5" name="Tijdelijke aanduiding voor inhoud 4" descr="Alfa 06.PNG"/>
          <p:cNvPicPr>
            <a:picLocks noGrp="1" noChangeAspect="1"/>
          </p:cNvPicPr>
          <p:nvPr>
            <p:ph idx="1"/>
          </p:nvPr>
        </p:nvPicPr>
        <p:blipFill>
          <a:blip r:embed="rId2" cstate="print"/>
          <a:stretch>
            <a:fillRect/>
          </a:stretch>
        </p:blipFill>
        <p:spPr>
          <a:xfrm>
            <a:off x="3019425" y="2668467"/>
            <a:ext cx="5921375" cy="2708515"/>
          </a:xfrm>
        </p:spPr>
      </p:pic>
      <p:sp>
        <p:nvSpPr>
          <p:cNvPr id="4" name="Tijdelijke aanduiding voor tekst 3"/>
          <p:cNvSpPr>
            <a:spLocks noGrp="1"/>
          </p:cNvSpPr>
          <p:nvPr>
            <p:ph type="body" sz="half" idx="2"/>
          </p:nvPr>
        </p:nvSpPr>
        <p:spPr/>
        <p:txBody>
          <a:bodyPr/>
          <a:lstStyle/>
          <a:p>
            <a:r>
              <a:rPr lang="nl-NL" dirty="0" smtClean="0"/>
              <a:t>In het scherm wat nu verschijnt klik je op </a:t>
            </a:r>
            <a:r>
              <a:rPr lang="nl-NL" b="1" i="1" dirty="0" smtClean="0"/>
              <a:t>Site </a:t>
            </a:r>
            <a:r>
              <a:rPr lang="nl-NL" b="1" i="1" dirty="0" err="1" smtClean="0"/>
              <a:t>Survey</a:t>
            </a:r>
            <a:r>
              <a:rPr lang="nl-NL" b="1" i="1" dirty="0" smtClean="0"/>
              <a:t>.</a:t>
            </a:r>
          </a:p>
          <a:p>
            <a:endParaRPr lang="nl-NL" b="1" i="1" dirty="0" smtClean="0"/>
          </a:p>
          <a:p>
            <a:r>
              <a:rPr lang="nl-NL" dirty="0" smtClean="0"/>
              <a:t>De router zal nu met behulp van de externe Wi-Fi antenne de omgevingen gaan scannen naar beschikbare netwerken.</a:t>
            </a:r>
            <a:endParaRPr lang="nl-NL"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908</TotalTime>
  <Words>1872</Words>
  <Application>Microsoft Office PowerPoint</Application>
  <PresentationFormat>Diavoorstelling (4:3)</PresentationFormat>
  <Paragraphs>274</Paragraphs>
  <Slides>45</Slides>
  <Notes>0</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Module</vt:lpstr>
      <vt:lpstr>ALFA NETWORK R36 Wi-Fi ROUTER</vt:lpstr>
      <vt:lpstr>ALFA NETWORK R36 Wi-Fi ROUTER</vt:lpstr>
      <vt:lpstr>ALFA NETWORK R36 Wi-Fi ROUTER</vt:lpstr>
      <vt:lpstr>ALFA NETWORK R36 Wi-Fi ROUTER</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 De eerste configuratie</vt:lpstr>
      <vt:lpstr>ALFA NETWORK R36 Wi-Fi ROUTER</vt:lpstr>
      <vt:lpstr>ALFA NETWORK R36 Wi-Fi ROUTER Profiel beheer.</vt:lpstr>
      <vt:lpstr>ALFA NETWORK R36 Wi-Fi ROUTER Profiel beheer.</vt:lpstr>
      <vt:lpstr>ALFA NETWORK R36 Wi-Fi ROUTER Profiel beheer.</vt:lpstr>
      <vt:lpstr>ALFA NETWORK R36 Wi-Fi ROUTER</vt:lpstr>
      <vt:lpstr>ALFA NETWORK R36 Wi-Fi ROUTER Wijzigen wachtwoord.</vt:lpstr>
      <vt:lpstr>ALFA NETWORK R36 Wi-Fi ROUTER Wijzigen wachtwoord.</vt:lpstr>
      <vt:lpstr>ALFA NETWORK R36 Wi-Fi ROUTER Wijzigen wachtwoord.</vt:lpstr>
      <vt:lpstr>ALFA NETWORK R36 Wi-Fi ROUTER Wijzigen wachtwoord.</vt:lpstr>
      <vt:lpstr>ALFA NETWORK R36 Wi-Fi ROUTER</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 Wijzigen IP-adres</vt:lpstr>
      <vt:lpstr>ALFA NETWORK R36 Wi-Fi ROUTER</vt:lpstr>
      <vt:lpstr>ALFA NETWORK R36 Wi-Fi ROUTER Blokkeren R36</vt:lpstr>
      <vt:lpstr>ALFA NETWORK R36 Wi-Fi ROUTER Blokkeren R36</vt:lpstr>
      <vt:lpstr>ALFA NETWORK R36 Wi-Fi ROUTER Blokkeren R36</vt:lpstr>
      <vt:lpstr>ALFA NETWORK R36 Wi-Fi ROUTER Blokkeren R36</vt:lpstr>
      <vt:lpstr>ALFA NETWORK R36 Wi-Fi ROUTER Blokkeren R36</vt:lpstr>
      <vt:lpstr>ALFA NETWORK R36 Wi-Fi ROUTER</vt:lpstr>
      <vt:lpstr>ALFA NETWORK R36 Wi-Fi ROUTER</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ALFA NETWORK R36 Wi-Fi ROUTER</dc:title>
  <dc:creator>Andre Desktop</dc:creator>
  <cp:lastModifiedBy>Viking</cp:lastModifiedBy>
  <cp:revision>90</cp:revision>
  <dcterms:created xsi:type="dcterms:W3CDTF">2016-01-30T11:42:45Z</dcterms:created>
  <dcterms:modified xsi:type="dcterms:W3CDTF">2017-07-19T12:38:57Z</dcterms:modified>
</cp:coreProperties>
</file>