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733B145-A6B6-4386-8520-D116806B0B72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3386792-732A-4F9A-AD01-86C92A12F3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tsescapedfw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tsescapedfw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letsescapedfw.com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ailymotion.com/Makerspacex" TargetMode="External"/><Relationship Id="rId13" Type="http://schemas.openxmlformats.org/officeDocument/2006/relationships/image" Target="../media/image11.png"/><Relationship Id="rId3" Type="http://schemas.openxmlformats.org/officeDocument/2006/relationships/hyperlink" Target="https://letsescapedfw.com/" TargetMode="External"/><Relationship Id="rId7" Type="http://schemas.openxmlformats.org/officeDocument/2006/relationships/image" Target="../media/image8.png"/><Relationship Id="rId12" Type="http://schemas.openxmlformats.org/officeDocument/2006/relationships/hyperlink" Target="https://plus.google.com/u/0/100549909311522122424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pinterest.com/EscapeRoomDfw/" TargetMode="Externa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0" Type="http://schemas.openxmlformats.org/officeDocument/2006/relationships/hyperlink" Target="https://www.diigo.com/profile/escaperoomsdfw" TargetMode="External"/><Relationship Id="rId4" Type="http://schemas.openxmlformats.org/officeDocument/2006/relationships/hyperlink" Target="https://twitter.com/LetsEscapeDFW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69166" y="0"/>
            <a:ext cx="9136966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620000" cy="762000"/>
          </a:xfrm>
        </p:spPr>
        <p:txBody>
          <a:bodyPr/>
          <a:lstStyle/>
          <a:p>
            <a:r>
              <a:rPr lang="en-US" dirty="0">
                <a:hlinkClick r:id="rId3"/>
              </a:rPr>
              <a:t>Escape Room Addison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57400" y="4191000"/>
            <a:ext cx="6802582" cy="23083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/>
              <a:t>Experience unique live fully immersive entertainment. Perfect for family, friends, coworkers, social groups, corporate teams, local groups, school groups and just about everyone who wants to unplug, get together, have a great time and share it with everyone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667814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067800" cy="57219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715001"/>
            <a:ext cx="7772400" cy="990599"/>
          </a:xfrm>
        </p:spPr>
        <p:txBody>
          <a:bodyPr/>
          <a:lstStyle/>
          <a:p>
            <a:pPr algn="ctr"/>
            <a:r>
              <a:rPr lang="en-US" sz="5400" dirty="0"/>
              <a:t>Escape Room DFW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91180"/>
            <a:ext cx="6248400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>
                <a:hlinkClick r:id="rId3"/>
              </a:rPr>
              <a:t>Escape Room Roanoke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267200" y="3657600"/>
            <a:ext cx="4572000" cy="17543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/>
            <a:r>
              <a:rPr lang="en-US" dirty="0"/>
              <a:t>The objective of team building is to encourage employees and prepare them to solve business problems collectively and effectively. Let's take a look at different escape room's activities that are fun and educating at the same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8804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010400" cy="990918"/>
          </a:xfrm>
        </p:spPr>
        <p:txBody>
          <a:bodyPr/>
          <a:lstStyle/>
          <a:p>
            <a:pPr algn="ctr"/>
            <a:r>
              <a:rPr lang="en-US" dirty="0">
                <a:hlinkClick r:id="rId2"/>
              </a:rPr>
              <a:t>Escape Room Lewisville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8" r="1938"/>
          <a:stretch/>
        </p:blipFill>
        <p:spPr bwMode="auto">
          <a:xfrm>
            <a:off x="41564" y="2057400"/>
            <a:ext cx="8797636" cy="3839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41097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426"/>
            <a:ext cx="9144000" cy="61284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0"/>
            <a:ext cx="7239000" cy="686118"/>
          </a:xfrm>
        </p:spPr>
        <p:txBody>
          <a:bodyPr>
            <a:normAutofit/>
          </a:bodyPr>
          <a:lstStyle/>
          <a:p>
            <a:r>
              <a:rPr lang="en-US" dirty="0"/>
              <a:t>Escape Room Burleson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211417" y="685800"/>
            <a:ext cx="5016438" cy="707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CAN YOU ESCAPE?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4796135"/>
            <a:ext cx="8305800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/>
              <a:t>A Thrilling Escape Room Game That Helps in </a:t>
            </a:r>
            <a:r>
              <a:rPr lang="en-US" sz="2400" dirty="0" smtClean="0"/>
              <a:t>Team Building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933662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129" b="5129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6019800"/>
            <a:ext cx="8153400" cy="4572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Escape Room Addison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181600"/>
            <a:ext cx="81534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cap="none" dirty="0" smtClean="0">
                <a:hlinkClick r:id="rId3"/>
              </a:rPr>
              <a:t>www.letsescapedfw.com</a:t>
            </a:r>
            <a:endParaRPr lang="en-US" sz="3600" cap="none" dirty="0"/>
          </a:p>
        </p:txBody>
      </p:sp>
      <p:sp>
        <p:nvSpPr>
          <p:cNvPr id="6" name="Rectangle 5"/>
          <p:cNvSpPr/>
          <p:nvPr/>
        </p:nvSpPr>
        <p:spPr>
          <a:xfrm>
            <a:off x="286276" y="5334000"/>
            <a:ext cx="1390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Book Now:</a:t>
            </a:r>
            <a:endParaRPr lang="en-US" b="1" dirty="0"/>
          </a:p>
        </p:txBody>
      </p:sp>
      <p:pic>
        <p:nvPicPr>
          <p:cNvPr id="7" name="Picture 13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228324" cy="74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6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8709" y="1371600"/>
            <a:ext cx="2200615" cy="73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5699" y="1883522"/>
            <a:ext cx="838200" cy="84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8681"/>
            <a:ext cx="1981199" cy="934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4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2286000" cy="762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924800" y="228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490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21</TotalTime>
  <Words>123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Essential</vt:lpstr>
      <vt:lpstr>Escape Room Addison</vt:lpstr>
      <vt:lpstr>Escape Room DFW</vt:lpstr>
      <vt:lpstr>Escape Room Lewisville</vt:lpstr>
      <vt:lpstr>Escape Room Burleson</vt:lpstr>
      <vt:lpstr>www.letsescapedfw.com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LUCKY</dc:creator>
  <cp:lastModifiedBy>ADMIN</cp:lastModifiedBy>
  <cp:revision>35</cp:revision>
  <dcterms:created xsi:type="dcterms:W3CDTF">2017-04-15T20:04:21Z</dcterms:created>
  <dcterms:modified xsi:type="dcterms:W3CDTF">2017-08-18T07:58:00Z</dcterms:modified>
</cp:coreProperties>
</file>