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7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9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8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57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2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4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6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803A-A919-4EC1-B0C6-4B66BAE8B621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35B7F-F390-4E2C-A0B5-6AE86FC96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8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ietubenowinhd.com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47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80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1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350869"/>
            <a:ext cx="7891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</a:t>
            </a:r>
            <a:r>
              <a:rPr lang="en-IN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www.movietubenowinhd.com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37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Thuva</dc:creator>
  <cp:lastModifiedBy>Thuva</cp:lastModifiedBy>
  <cp:revision>1</cp:revision>
  <dcterms:created xsi:type="dcterms:W3CDTF">2016-11-09T07:33:00Z</dcterms:created>
  <dcterms:modified xsi:type="dcterms:W3CDTF">2016-11-09T07:35:37Z</dcterms:modified>
</cp:coreProperties>
</file>