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7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693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433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686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57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726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773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54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11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12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6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6803A-A919-4EC1-B0C6-4B66BAE8B621}" type="datetimeFigureOut">
              <a:rPr lang="en-US" smtClean="0"/>
              <a:t>11/9/2016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5B7F-F390-4E2C-A0B5-6AE86FC963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8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vietubenowinhd.com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4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80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60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2350869"/>
            <a:ext cx="78911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http://</a:t>
            </a:r>
            <a:r>
              <a:rPr lang="en-IN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hlinkClick r:id="rId3"/>
              </a:rPr>
              <a:t>www.movietubenowinhd.com</a:t>
            </a: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8372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</Words>
  <Application>Microsoft Office PowerPoint</Application>
  <PresentationFormat>On-screen Show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Thuva</dc:creator>
  <cp:lastModifiedBy>Thuva</cp:lastModifiedBy>
  <cp:revision>1</cp:revision>
  <dcterms:created xsi:type="dcterms:W3CDTF">2016-11-09T07:33:00Z</dcterms:created>
  <dcterms:modified xsi:type="dcterms:W3CDTF">2016-11-09T07:35:37Z</dcterms:modified>
</cp:coreProperties>
</file>