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beachumbrellatoday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9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47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92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9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3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78962"/>
            <a:ext cx="6237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www.bestbeachumbrellatoday.com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35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Kobiha</dc:creator>
  <cp:lastModifiedBy>Extremeseo-SM</cp:lastModifiedBy>
  <cp:revision>1</cp:revision>
  <dcterms:created xsi:type="dcterms:W3CDTF">2006-08-16T00:00:00Z</dcterms:created>
  <dcterms:modified xsi:type="dcterms:W3CDTF">2017-03-22T03:37:45Z</dcterms:modified>
</cp:coreProperties>
</file>