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68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 userDrawn="1"/>
        </p:nvGrpSpPr>
        <p:grpSpPr>
          <a:xfrm>
            <a:off x="0" y="0"/>
            <a:ext cx="9144000" cy="6858000"/>
            <a:chOff x="3198813" y="803275"/>
            <a:chExt cx="2746375" cy="1566863"/>
          </a:xfrm>
        </p:grpSpPr>
        <p:sp>
          <p:nvSpPr>
            <p:cNvPr id="78" name="Rectangle 7"/>
            <p:cNvSpPr>
              <a:spLocks noChangeArrowheads="1"/>
            </p:cNvSpPr>
            <p:nvPr userDrawn="1"/>
          </p:nvSpPr>
          <p:spPr bwMode="auto">
            <a:xfrm>
              <a:off x="3198813" y="803275"/>
              <a:ext cx="2746375" cy="1566863"/>
            </a:xfrm>
            <a:prstGeom prst="rect">
              <a:avLst/>
            </a:pr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9" name="Freeform 8"/>
            <p:cNvSpPr>
              <a:spLocks/>
            </p:cNvSpPr>
            <p:nvPr userDrawn="1"/>
          </p:nvSpPr>
          <p:spPr bwMode="auto">
            <a:xfrm>
              <a:off x="3198813" y="803275"/>
              <a:ext cx="520700" cy="1112838"/>
            </a:xfrm>
            <a:custGeom>
              <a:avLst/>
              <a:gdLst>
                <a:gd name="T0" fmla="*/ 0 w 656"/>
                <a:gd name="T1" fmla="*/ 0 h 1402"/>
                <a:gd name="T2" fmla="*/ 656 w 656"/>
                <a:gd name="T3" fmla="*/ 909 h 1402"/>
                <a:gd name="T4" fmla="*/ 0 w 656"/>
                <a:gd name="T5" fmla="*/ 1402 h 1402"/>
                <a:gd name="T6" fmla="*/ 0 w 656"/>
                <a:gd name="T7" fmla="*/ 0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402">
                  <a:moveTo>
                    <a:pt x="0" y="0"/>
                  </a:moveTo>
                  <a:lnTo>
                    <a:pt x="656" y="909"/>
                  </a:lnTo>
                  <a:lnTo>
                    <a:pt x="0" y="14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0" name="Freeform 9"/>
            <p:cNvSpPr>
              <a:spLocks/>
            </p:cNvSpPr>
            <p:nvPr userDrawn="1"/>
          </p:nvSpPr>
          <p:spPr bwMode="auto">
            <a:xfrm>
              <a:off x="3282950" y="1524000"/>
              <a:ext cx="884238" cy="473075"/>
            </a:xfrm>
            <a:custGeom>
              <a:avLst/>
              <a:gdLst>
                <a:gd name="T0" fmla="*/ 550 w 1113"/>
                <a:gd name="T1" fmla="*/ 0 h 595"/>
                <a:gd name="T2" fmla="*/ 1113 w 1113"/>
                <a:gd name="T3" fmla="*/ 595 h 595"/>
                <a:gd name="T4" fmla="*/ 0 w 1113"/>
                <a:gd name="T5" fmla="*/ 415 h 595"/>
                <a:gd name="T6" fmla="*/ 550 w 1113"/>
                <a:gd name="T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3" h="595">
                  <a:moveTo>
                    <a:pt x="550" y="0"/>
                  </a:moveTo>
                  <a:lnTo>
                    <a:pt x="1113" y="595"/>
                  </a:lnTo>
                  <a:lnTo>
                    <a:pt x="0" y="415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1" name="Freeform 10"/>
            <p:cNvSpPr>
              <a:spLocks/>
            </p:cNvSpPr>
            <p:nvPr userDrawn="1"/>
          </p:nvSpPr>
          <p:spPr bwMode="auto">
            <a:xfrm>
              <a:off x="3719513" y="803275"/>
              <a:ext cx="706438" cy="933450"/>
            </a:xfrm>
            <a:custGeom>
              <a:avLst/>
              <a:gdLst>
                <a:gd name="T0" fmla="*/ 399 w 889"/>
                <a:gd name="T1" fmla="*/ 0 h 1176"/>
                <a:gd name="T2" fmla="*/ 889 w 889"/>
                <a:gd name="T3" fmla="*/ 1176 h 1176"/>
                <a:gd name="T4" fmla="*/ 0 w 889"/>
                <a:gd name="T5" fmla="*/ 909 h 1176"/>
                <a:gd name="T6" fmla="*/ 399 w 889"/>
                <a:gd name="T7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9" h="1176">
                  <a:moveTo>
                    <a:pt x="399" y="0"/>
                  </a:moveTo>
                  <a:lnTo>
                    <a:pt x="889" y="1176"/>
                  </a:lnTo>
                  <a:lnTo>
                    <a:pt x="0" y="909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2" name="Freeform 11"/>
            <p:cNvSpPr>
              <a:spLocks/>
            </p:cNvSpPr>
            <p:nvPr userDrawn="1"/>
          </p:nvSpPr>
          <p:spPr bwMode="auto">
            <a:xfrm>
              <a:off x="3198813" y="803275"/>
              <a:ext cx="836613" cy="720725"/>
            </a:xfrm>
            <a:custGeom>
              <a:avLst/>
              <a:gdLst>
                <a:gd name="T0" fmla="*/ 0 w 1055"/>
                <a:gd name="T1" fmla="*/ 0 h 909"/>
                <a:gd name="T2" fmla="*/ 1055 w 1055"/>
                <a:gd name="T3" fmla="*/ 0 h 909"/>
                <a:gd name="T4" fmla="*/ 656 w 1055"/>
                <a:gd name="T5" fmla="*/ 909 h 909"/>
                <a:gd name="T6" fmla="*/ 0 w 1055"/>
                <a:gd name="T7" fmla="*/ 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5" h="909">
                  <a:moveTo>
                    <a:pt x="0" y="0"/>
                  </a:moveTo>
                  <a:lnTo>
                    <a:pt x="1055" y="0"/>
                  </a:lnTo>
                  <a:lnTo>
                    <a:pt x="656" y="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3" name="Freeform 12"/>
            <p:cNvSpPr>
              <a:spLocks/>
            </p:cNvSpPr>
            <p:nvPr userDrawn="1"/>
          </p:nvSpPr>
          <p:spPr bwMode="auto">
            <a:xfrm>
              <a:off x="4035425" y="803275"/>
              <a:ext cx="914400" cy="666750"/>
            </a:xfrm>
            <a:custGeom>
              <a:avLst/>
              <a:gdLst>
                <a:gd name="T0" fmla="*/ 0 w 1150"/>
                <a:gd name="T1" fmla="*/ 0 h 841"/>
                <a:gd name="T2" fmla="*/ 1150 w 1150"/>
                <a:gd name="T3" fmla="*/ 0 h 841"/>
                <a:gd name="T4" fmla="*/ 351 w 1150"/>
                <a:gd name="T5" fmla="*/ 841 h 841"/>
                <a:gd name="T6" fmla="*/ 0 w 1150"/>
                <a:gd name="T7" fmla="*/ 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0" h="841">
                  <a:moveTo>
                    <a:pt x="0" y="0"/>
                  </a:moveTo>
                  <a:lnTo>
                    <a:pt x="1150" y="0"/>
                  </a:lnTo>
                  <a:lnTo>
                    <a:pt x="351" y="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4" name="Freeform 13"/>
            <p:cNvSpPr>
              <a:spLocks/>
            </p:cNvSpPr>
            <p:nvPr userDrawn="1"/>
          </p:nvSpPr>
          <p:spPr bwMode="auto">
            <a:xfrm>
              <a:off x="4314825" y="1357313"/>
              <a:ext cx="895350" cy="765175"/>
            </a:xfrm>
            <a:custGeom>
              <a:avLst/>
              <a:gdLst>
                <a:gd name="T0" fmla="*/ 1127 w 1127"/>
                <a:gd name="T1" fmla="*/ 0 h 964"/>
                <a:gd name="T2" fmla="*/ 324 w 1127"/>
                <a:gd name="T3" fmla="*/ 964 h 964"/>
                <a:gd name="T4" fmla="*/ 139 w 1127"/>
                <a:gd name="T5" fmla="*/ 477 h 964"/>
                <a:gd name="T6" fmla="*/ 0 w 1127"/>
                <a:gd name="T7" fmla="*/ 142 h 964"/>
                <a:gd name="T8" fmla="*/ 1127 w 1127"/>
                <a:gd name="T9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7" h="964">
                  <a:moveTo>
                    <a:pt x="1127" y="0"/>
                  </a:moveTo>
                  <a:lnTo>
                    <a:pt x="324" y="964"/>
                  </a:lnTo>
                  <a:lnTo>
                    <a:pt x="139" y="477"/>
                  </a:lnTo>
                  <a:lnTo>
                    <a:pt x="0" y="142"/>
                  </a:lnTo>
                  <a:lnTo>
                    <a:pt x="112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5" name="Freeform 14"/>
            <p:cNvSpPr>
              <a:spLocks/>
            </p:cNvSpPr>
            <p:nvPr userDrawn="1"/>
          </p:nvSpPr>
          <p:spPr bwMode="auto">
            <a:xfrm>
              <a:off x="4949825" y="803275"/>
              <a:ext cx="995363" cy="554038"/>
            </a:xfrm>
            <a:custGeom>
              <a:avLst/>
              <a:gdLst>
                <a:gd name="T0" fmla="*/ 0 w 1255"/>
                <a:gd name="T1" fmla="*/ 0 h 699"/>
                <a:gd name="T2" fmla="*/ 1255 w 1255"/>
                <a:gd name="T3" fmla="*/ 0 h 699"/>
                <a:gd name="T4" fmla="*/ 328 w 1255"/>
                <a:gd name="T5" fmla="*/ 699 h 699"/>
                <a:gd name="T6" fmla="*/ 0 w 1255"/>
                <a:gd name="T7" fmla="*/ 0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699">
                  <a:moveTo>
                    <a:pt x="0" y="0"/>
                  </a:moveTo>
                  <a:lnTo>
                    <a:pt x="1255" y="0"/>
                  </a:lnTo>
                  <a:lnTo>
                    <a:pt x="328" y="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6" name="Freeform 15"/>
            <p:cNvSpPr>
              <a:spLocks/>
            </p:cNvSpPr>
            <p:nvPr userDrawn="1"/>
          </p:nvSpPr>
          <p:spPr bwMode="auto">
            <a:xfrm>
              <a:off x="4314825" y="803275"/>
              <a:ext cx="895350" cy="666750"/>
            </a:xfrm>
            <a:custGeom>
              <a:avLst/>
              <a:gdLst>
                <a:gd name="T0" fmla="*/ 799 w 1127"/>
                <a:gd name="T1" fmla="*/ 0 h 841"/>
                <a:gd name="T2" fmla="*/ 1127 w 1127"/>
                <a:gd name="T3" fmla="*/ 699 h 841"/>
                <a:gd name="T4" fmla="*/ 0 w 1127"/>
                <a:gd name="T5" fmla="*/ 841 h 841"/>
                <a:gd name="T6" fmla="*/ 799 w 1127"/>
                <a:gd name="T7" fmla="*/ 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7" h="841">
                  <a:moveTo>
                    <a:pt x="799" y="0"/>
                  </a:moveTo>
                  <a:lnTo>
                    <a:pt x="1127" y="699"/>
                  </a:lnTo>
                  <a:lnTo>
                    <a:pt x="0" y="841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7" name="Freeform 16"/>
            <p:cNvSpPr>
              <a:spLocks/>
            </p:cNvSpPr>
            <p:nvPr userDrawn="1"/>
          </p:nvSpPr>
          <p:spPr bwMode="auto">
            <a:xfrm>
              <a:off x="5210175" y="803275"/>
              <a:ext cx="735013" cy="998538"/>
            </a:xfrm>
            <a:custGeom>
              <a:avLst/>
              <a:gdLst>
                <a:gd name="T0" fmla="*/ 927 w 927"/>
                <a:gd name="T1" fmla="*/ 0 h 1259"/>
                <a:gd name="T2" fmla="*/ 927 w 927"/>
                <a:gd name="T3" fmla="*/ 1259 h 1259"/>
                <a:gd name="T4" fmla="*/ 0 w 927"/>
                <a:gd name="T5" fmla="*/ 699 h 1259"/>
                <a:gd name="T6" fmla="*/ 927 w 927"/>
                <a:gd name="T7" fmla="*/ 0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7" h="1259">
                  <a:moveTo>
                    <a:pt x="927" y="0"/>
                  </a:moveTo>
                  <a:lnTo>
                    <a:pt x="927" y="1259"/>
                  </a:lnTo>
                  <a:lnTo>
                    <a:pt x="0" y="699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8" name="Freeform 17"/>
            <p:cNvSpPr>
              <a:spLocks/>
            </p:cNvSpPr>
            <p:nvPr userDrawn="1"/>
          </p:nvSpPr>
          <p:spPr bwMode="auto">
            <a:xfrm>
              <a:off x="4572000" y="1357313"/>
              <a:ext cx="1147763" cy="765175"/>
            </a:xfrm>
            <a:custGeom>
              <a:avLst/>
              <a:gdLst>
                <a:gd name="T0" fmla="*/ 803 w 1445"/>
                <a:gd name="T1" fmla="*/ 0 h 964"/>
                <a:gd name="T2" fmla="*/ 1445 w 1445"/>
                <a:gd name="T3" fmla="*/ 389 h 964"/>
                <a:gd name="T4" fmla="*/ 0 w 1445"/>
                <a:gd name="T5" fmla="*/ 964 h 964"/>
                <a:gd name="T6" fmla="*/ 803 w 1445"/>
                <a:gd name="T7" fmla="*/ 0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5" h="964">
                  <a:moveTo>
                    <a:pt x="803" y="0"/>
                  </a:moveTo>
                  <a:lnTo>
                    <a:pt x="1445" y="389"/>
                  </a:lnTo>
                  <a:lnTo>
                    <a:pt x="0" y="96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9" name="Freeform 18"/>
            <p:cNvSpPr>
              <a:spLocks/>
            </p:cNvSpPr>
            <p:nvPr userDrawn="1"/>
          </p:nvSpPr>
          <p:spPr bwMode="auto">
            <a:xfrm>
              <a:off x="5719763" y="1666875"/>
              <a:ext cx="225425" cy="703263"/>
            </a:xfrm>
            <a:custGeom>
              <a:avLst/>
              <a:gdLst>
                <a:gd name="T0" fmla="*/ 0 w 285"/>
                <a:gd name="T1" fmla="*/ 0 h 888"/>
                <a:gd name="T2" fmla="*/ 285 w 285"/>
                <a:gd name="T3" fmla="*/ 171 h 888"/>
                <a:gd name="T4" fmla="*/ 285 w 285"/>
                <a:gd name="T5" fmla="*/ 888 h 888"/>
                <a:gd name="T6" fmla="*/ 0 w 285"/>
                <a:gd name="T7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888">
                  <a:moveTo>
                    <a:pt x="0" y="0"/>
                  </a:moveTo>
                  <a:lnTo>
                    <a:pt x="285" y="171"/>
                  </a:lnTo>
                  <a:lnTo>
                    <a:pt x="285" y="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0" name="Freeform 19"/>
            <p:cNvSpPr>
              <a:spLocks/>
            </p:cNvSpPr>
            <p:nvPr userDrawn="1"/>
          </p:nvSpPr>
          <p:spPr bwMode="auto">
            <a:xfrm>
              <a:off x="4572000" y="1666875"/>
              <a:ext cx="1373188" cy="703263"/>
            </a:xfrm>
            <a:custGeom>
              <a:avLst/>
              <a:gdLst>
                <a:gd name="T0" fmla="*/ 1445 w 1730"/>
                <a:gd name="T1" fmla="*/ 0 h 888"/>
                <a:gd name="T2" fmla="*/ 1730 w 1730"/>
                <a:gd name="T3" fmla="*/ 888 h 888"/>
                <a:gd name="T4" fmla="*/ 0 w 1730"/>
                <a:gd name="T5" fmla="*/ 575 h 888"/>
                <a:gd name="T6" fmla="*/ 1445 w 1730"/>
                <a:gd name="T7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0" h="888">
                  <a:moveTo>
                    <a:pt x="1445" y="0"/>
                  </a:moveTo>
                  <a:lnTo>
                    <a:pt x="1730" y="888"/>
                  </a:lnTo>
                  <a:lnTo>
                    <a:pt x="0" y="575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1" name="Freeform 20"/>
            <p:cNvSpPr>
              <a:spLocks/>
            </p:cNvSpPr>
            <p:nvPr userDrawn="1"/>
          </p:nvSpPr>
          <p:spPr bwMode="auto">
            <a:xfrm>
              <a:off x="3719513" y="1524000"/>
              <a:ext cx="706438" cy="473075"/>
            </a:xfrm>
            <a:custGeom>
              <a:avLst/>
              <a:gdLst>
                <a:gd name="T0" fmla="*/ 0 w 889"/>
                <a:gd name="T1" fmla="*/ 0 h 595"/>
                <a:gd name="T2" fmla="*/ 889 w 889"/>
                <a:gd name="T3" fmla="*/ 267 h 595"/>
                <a:gd name="T4" fmla="*/ 563 w 889"/>
                <a:gd name="T5" fmla="*/ 595 h 595"/>
                <a:gd name="T6" fmla="*/ 0 w 889"/>
                <a:gd name="T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9" h="595">
                  <a:moveTo>
                    <a:pt x="0" y="0"/>
                  </a:moveTo>
                  <a:lnTo>
                    <a:pt x="889" y="267"/>
                  </a:lnTo>
                  <a:lnTo>
                    <a:pt x="563" y="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2" name="Freeform 21"/>
            <p:cNvSpPr>
              <a:spLocks/>
            </p:cNvSpPr>
            <p:nvPr userDrawn="1"/>
          </p:nvSpPr>
          <p:spPr bwMode="auto">
            <a:xfrm>
              <a:off x="4167188" y="1736725"/>
              <a:ext cx="484188" cy="630238"/>
            </a:xfrm>
            <a:custGeom>
              <a:avLst/>
              <a:gdLst>
                <a:gd name="T0" fmla="*/ 326 w 611"/>
                <a:gd name="T1" fmla="*/ 0 h 796"/>
                <a:gd name="T2" fmla="*/ 511 w 611"/>
                <a:gd name="T3" fmla="*/ 487 h 796"/>
                <a:gd name="T4" fmla="*/ 611 w 611"/>
                <a:gd name="T5" fmla="*/ 796 h 796"/>
                <a:gd name="T6" fmla="*/ 0 w 611"/>
                <a:gd name="T7" fmla="*/ 328 h 796"/>
                <a:gd name="T8" fmla="*/ 326 w 611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796">
                  <a:moveTo>
                    <a:pt x="326" y="0"/>
                  </a:moveTo>
                  <a:lnTo>
                    <a:pt x="511" y="487"/>
                  </a:lnTo>
                  <a:lnTo>
                    <a:pt x="611" y="796"/>
                  </a:lnTo>
                  <a:lnTo>
                    <a:pt x="0" y="328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3" name="Freeform 22"/>
            <p:cNvSpPr>
              <a:spLocks/>
            </p:cNvSpPr>
            <p:nvPr userDrawn="1"/>
          </p:nvSpPr>
          <p:spPr bwMode="auto">
            <a:xfrm>
              <a:off x="4572000" y="2122488"/>
              <a:ext cx="1373188" cy="247650"/>
            </a:xfrm>
            <a:custGeom>
              <a:avLst/>
              <a:gdLst>
                <a:gd name="T0" fmla="*/ 0 w 1730"/>
                <a:gd name="T1" fmla="*/ 0 h 313"/>
                <a:gd name="T2" fmla="*/ 1730 w 1730"/>
                <a:gd name="T3" fmla="*/ 313 h 313"/>
                <a:gd name="T4" fmla="*/ 100 w 1730"/>
                <a:gd name="T5" fmla="*/ 309 h 313"/>
                <a:gd name="T6" fmla="*/ 0 w 1730"/>
                <a:gd name="T7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0" h="313">
                  <a:moveTo>
                    <a:pt x="0" y="0"/>
                  </a:moveTo>
                  <a:lnTo>
                    <a:pt x="1730" y="313"/>
                  </a:lnTo>
                  <a:lnTo>
                    <a:pt x="100" y="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solidFill>
                <a:srgbClr val="CED9D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4" name="Freeform 23"/>
            <p:cNvSpPr>
              <a:spLocks/>
            </p:cNvSpPr>
            <p:nvPr userDrawn="1"/>
          </p:nvSpPr>
          <p:spPr bwMode="auto">
            <a:xfrm>
              <a:off x="3198813" y="1852613"/>
              <a:ext cx="968375" cy="517525"/>
            </a:xfrm>
            <a:custGeom>
              <a:avLst/>
              <a:gdLst>
                <a:gd name="T0" fmla="*/ 106 w 1219"/>
                <a:gd name="T1" fmla="*/ 0 h 652"/>
                <a:gd name="T2" fmla="*/ 1219 w 1219"/>
                <a:gd name="T3" fmla="*/ 180 h 652"/>
                <a:gd name="T4" fmla="*/ 0 w 1219"/>
                <a:gd name="T5" fmla="*/ 652 h 652"/>
                <a:gd name="T6" fmla="*/ 0 w 1219"/>
                <a:gd name="T7" fmla="*/ 78 h 652"/>
                <a:gd name="T8" fmla="*/ 106 w 1219"/>
                <a:gd name="T9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652">
                  <a:moveTo>
                    <a:pt x="106" y="0"/>
                  </a:moveTo>
                  <a:lnTo>
                    <a:pt x="1219" y="180"/>
                  </a:lnTo>
                  <a:lnTo>
                    <a:pt x="0" y="652"/>
                  </a:lnTo>
                  <a:lnTo>
                    <a:pt x="0" y="78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5" name="Freeform 24"/>
            <p:cNvSpPr>
              <a:spLocks/>
            </p:cNvSpPr>
            <p:nvPr userDrawn="1"/>
          </p:nvSpPr>
          <p:spPr bwMode="auto">
            <a:xfrm>
              <a:off x="3198813" y="1997075"/>
              <a:ext cx="1452563" cy="373063"/>
            </a:xfrm>
            <a:custGeom>
              <a:avLst/>
              <a:gdLst>
                <a:gd name="T0" fmla="*/ 1219 w 1830"/>
                <a:gd name="T1" fmla="*/ 0 h 472"/>
                <a:gd name="T2" fmla="*/ 1830 w 1830"/>
                <a:gd name="T3" fmla="*/ 468 h 472"/>
                <a:gd name="T4" fmla="*/ 0 w 1830"/>
                <a:gd name="T5" fmla="*/ 472 h 472"/>
                <a:gd name="T6" fmla="*/ 1219 w 1830"/>
                <a:gd name="T7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0" h="472">
                  <a:moveTo>
                    <a:pt x="1219" y="0"/>
                  </a:moveTo>
                  <a:lnTo>
                    <a:pt x="1830" y="468"/>
                  </a:lnTo>
                  <a:lnTo>
                    <a:pt x="0" y="472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solidFill>
                <a:srgbClr val="CED9D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6" name="Freeform 25"/>
            <p:cNvSpPr>
              <a:spLocks/>
            </p:cNvSpPr>
            <p:nvPr userDrawn="1"/>
          </p:nvSpPr>
          <p:spPr bwMode="auto">
            <a:xfrm>
              <a:off x="4592638" y="955675"/>
              <a:ext cx="357188" cy="100013"/>
            </a:xfrm>
            <a:custGeom>
              <a:avLst/>
              <a:gdLst>
                <a:gd name="T0" fmla="*/ 449 w 449"/>
                <a:gd name="T1" fmla="*/ 0 h 125"/>
                <a:gd name="T2" fmla="*/ 0 w 449"/>
                <a:gd name="T3" fmla="*/ 125 h 125"/>
                <a:gd name="T4" fmla="*/ 235 w 449"/>
                <a:gd name="T5" fmla="*/ 61 h 125"/>
                <a:gd name="T6" fmla="*/ 449 w 449"/>
                <a:gd name="T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125">
                  <a:moveTo>
                    <a:pt x="449" y="0"/>
                  </a:moveTo>
                  <a:lnTo>
                    <a:pt x="0" y="125"/>
                  </a:lnTo>
                  <a:lnTo>
                    <a:pt x="235" y="61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7" name="Freeform 26"/>
            <p:cNvSpPr>
              <a:spLocks/>
            </p:cNvSpPr>
            <p:nvPr userDrawn="1"/>
          </p:nvSpPr>
          <p:spPr bwMode="auto">
            <a:xfrm>
              <a:off x="5699125" y="922338"/>
              <a:ext cx="246063" cy="141288"/>
            </a:xfrm>
            <a:custGeom>
              <a:avLst/>
              <a:gdLst>
                <a:gd name="T0" fmla="*/ 0 w 310"/>
                <a:gd name="T1" fmla="*/ 0 h 177"/>
                <a:gd name="T2" fmla="*/ 310 w 310"/>
                <a:gd name="T3" fmla="*/ 177 h 177"/>
                <a:gd name="T4" fmla="*/ 237 w 310"/>
                <a:gd name="T5" fmla="*/ 136 h 177"/>
                <a:gd name="T6" fmla="*/ 0 w 310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0" h="177">
                  <a:moveTo>
                    <a:pt x="0" y="0"/>
                  </a:moveTo>
                  <a:lnTo>
                    <a:pt x="310" y="177"/>
                  </a:lnTo>
                  <a:lnTo>
                    <a:pt x="237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8" name="Freeform 27"/>
            <p:cNvSpPr>
              <a:spLocks/>
            </p:cNvSpPr>
            <p:nvPr userDrawn="1"/>
          </p:nvSpPr>
          <p:spPr bwMode="auto">
            <a:xfrm>
              <a:off x="4176713" y="803275"/>
              <a:ext cx="307975" cy="204788"/>
            </a:xfrm>
            <a:custGeom>
              <a:avLst/>
              <a:gdLst>
                <a:gd name="T0" fmla="*/ 389 w 389"/>
                <a:gd name="T1" fmla="*/ 0 h 259"/>
                <a:gd name="T2" fmla="*/ 179 w 389"/>
                <a:gd name="T3" fmla="*/ 140 h 259"/>
                <a:gd name="T4" fmla="*/ 0 w 389"/>
                <a:gd name="T5" fmla="*/ 259 h 259"/>
                <a:gd name="T6" fmla="*/ 389 w 389"/>
                <a:gd name="T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9" h="259">
                  <a:moveTo>
                    <a:pt x="389" y="0"/>
                  </a:moveTo>
                  <a:lnTo>
                    <a:pt x="179" y="140"/>
                  </a:lnTo>
                  <a:lnTo>
                    <a:pt x="0" y="259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0" name="Freeform 29"/>
            <p:cNvSpPr>
              <a:spLocks/>
            </p:cNvSpPr>
            <p:nvPr userDrawn="1"/>
          </p:nvSpPr>
          <p:spPr bwMode="auto">
            <a:xfrm>
              <a:off x="3198813" y="803275"/>
              <a:ext cx="265113" cy="417513"/>
            </a:xfrm>
            <a:custGeom>
              <a:avLst/>
              <a:gdLst>
                <a:gd name="T0" fmla="*/ 0 w 334"/>
                <a:gd name="T1" fmla="*/ 0 h 527"/>
                <a:gd name="T2" fmla="*/ 10 w 334"/>
                <a:gd name="T3" fmla="*/ 0 h 527"/>
                <a:gd name="T4" fmla="*/ 334 w 334"/>
                <a:gd name="T5" fmla="*/ 259 h 527"/>
                <a:gd name="T6" fmla="*/ 0 w 334"/>
                <a:gd name="T7" fmla="*/ 527 h 527"/>
                <a:gd name="T8" fmla="*/ 0 w 334"/>
                <a:gd name="T9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527">
                  <a:moveTo>
                    <a:pt x="0" y="0"/>
                  </a:moveTo>
                  <a:lnTo>
                    <a:pt x="10" y="0"/>
                  </a:lnTo>
                  <a:lnTo>
                    <a:pt x="334" y="259"/>
                  </a:lnTo>
                  <a:lnTo>
                    <a:pt x="0" y="5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1CB"/>
            </a:solidFill>
            <a:ln w="0">
              <a:solidFill>
                <a:srgbClr val="FF01C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1" name="Freeform 30"/>
            <p:cNvSpPr>
              <a:spLocks/>
            </p:cNvSpPr>
            <p:nvPr userDrawn="1"/>
          </p:nvSpPr>
          <p:spPr bwMode="auto">
            <a:xfrm>
              <a:off x="3651250" y="900113"/>
              <a:ext cx="203200" cy="320675"/>
            </a:xfrm>
            <a:custGeom>
              <a:avLst/>
              <a:gdLst>
                <a:gd name="T0" fmla="*/ 230 w 258"/>
                <a:gd name="T1" fmla="*/ 0 h 403"/>
                <a:gd name="T2" fmla="*/ 258 w 258"/>
                <a:gd name="T3" fmla="*/ 403 h 403"/>
                <a:gd name="T4" fmla="*/ 0 w 258"/>
                <a:gd name="T5" fmla="*/ 216 h 403"/>
                <a:gd name="T6" fmla="*/ 228 w 258"/>
                <a:gd name="T7" fmla="*/ 2 h 403"/>
                <a:gd name="T8" fmla="*/ 230 w 258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403">
                  <a:moveTo>
                    <a:pt x="230" y="0"/>
                  </a:moveTo>
                  <a:lnTo>
                    <a:pt x="258" y="403"/>
                  </a:lnTo>
                  <a:lnTo>
                    <a:pt x="0" y="216"/>
                  </a:lnTo>
                  <a:lnTo>
                    <a:pt x="228" y="2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5F0C"/>
            </a:solidFill>
            <a:ln w="0">
              <a:solidFill>
                <a:srgbClr val="005F0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2" name="Freeform 31"/>
            <p:cNvSpPr>
              <a:spLocks/>
            </p:cNvSpPr>
            <p:nvPr userDrawn="1"/>
          </p:nvSpPr>
          <p:spPr bwMode="auto">
            <a:xfrm>
              <a:off x="3198813" y="1008063"/>
              <a:ext cx="347663" cy="212725"/>
            </a:xfrm>
            <a:custGeom>
              <a:avLst/>
              <a:gdLst>
                <a:gd name="T0" fmla="*/ 334 w 438"/>
                <a:gd name="T1" fmla="*/ 0 h 268"/>
                <a:gd name="T2" fmla="*/ 438 w 438"/>
                <a:gd name="T3" fmla="*/ 83 h 268"/>
                <a:gd name="T4" fmla="*/ 0 w 438"/>
                <a:gd name="T5" fmla="*/ 268 h 268"/>
                <a:gd name="T6" fmla="*/ 334 w 438"/>
                <a:gd name="T7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8" h="268">
                  <a:moveTo>
                    <a:pt x="334" y="0"/>
                  </a:moveTo>
                  <a:lnTo>
                    <a:pt x="438" y="83"/>
                  </a:lnTo>
                  <a:lnTo>
                    <a:pt x="0" y="268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6601FD"/>
            </a:solidFill>
            <a:ln w="0">
              <a:solidFill>
                <a:srgbClr val="6601F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3" name="Freeform 32"/>
            <p:cNvSpPr>
              <a:spLocks/>
            </p:cNvSpPr>
            <p:nvPr userDrawn="1"/>
          </p:nvSpPr>
          <p:spPr bwMode="auto">
            <a:xfrm>
              <a:off x="3833813" y="803275"/>
              <a:ext cx="342900" cy="204788"/>
            </a:xfrm>
            <a:custGeom>
              <a:avLst/>
              <a:gdLst>
                <a:gd name="T0" fmla="*/ 134 w 432"/>
                <a:gd name="T1" fmla="*/ 0 h 259"/>
                <a:gd name="T2" fmla="*/ 149 w 432"/>
                <a:gd name="T3" fmla="*/ 0 h 259"/>
                <a:gd name="T4" fmla="*/ 432 w 432"/>
                <a:gd name="T5" fmla="*/ 259 h 259"/>
                <a:gd name="T6" fmla="*/ 0 w 432"/>
                <a:gd name="T7" fmla="*/ 124 h 259"/>
                <a:gd name="T8" fmla="*/ 134 w 432"/>
                <a:gd name="T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59">
                  <a:moveTo>
                    <a:pt x="134" y="0"/>
                  </a:moveTo>
                  <a:lnTo>
                    <a:pt x="149" y="0"/>
                  </a:lnTo>
                  <a:lnTo>
                    <a:pt x="432" y="259"/>
                  </a:lnTo>
                  <a:lnTo>
                    <a:pt x="0" y="124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A5FF02"/>
            </a:solidFill>
            <a:ln w="0">
              <a:solidFill>
                <a:srgbClr val="A5FF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4" name="Freeform 33"/>
            <p:cNvSpPr>
              <a:spLocks/>
            </p:cNvSpPr>
            <p:nvPr userDrawn="1"/>
          </p:nvSpPr>
          <p:spPr bwMode="auto">
            <a:xfrm>
              <a:off x="3833813" y="900113"/>
              <a:ext cx="342900" cy="254000"/>
            </a:xfrm>
            <a:custGeom>
              <a:avLst/>
              <a:gdLst>
                <a:gd name="T0" fmla="*/ 0 w 432"/>
                <a:gd name="T1" fmla="*/ 0 h 318"/>
                <a:gd name="T2" fmla="*/ 432 w 432"/>
                <a:gd name="T3" fmla="*/ 135 h 318"/>
                <a:gd name="T4" fmla="*/ 167 w 432"/>
                <a:gd name="T5" fmla="*/ 253 h 318"/>
                <a:gd name="T6" fmla="*/ 22 w 432"/>
                <a:gd name="T7" fmla="*/ 318 h 318"/>
                <a:gd name="T8" fmla="*/ 0 w 432"/>
                <a:gd name="T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18">
                  <a:moveTo>
                    <a:pt x="0" y="0"/>
                  </a:moveTo>
                  <a:lnTo>
                    <a:pt x="432" y="135"/>
                  </a:lnTo>
                  <a:lnTo>
                    <a:pt x="167" y="253"/>
                  </a:lnTo>
                  <a:lnTo>
                    <a:pt x="22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FF01"/>
            </a:solidFill>
            <a:ln w="0">
              <a:solidFill>
                <a:srgbClr val="67FF0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5" name="Freeform 34"/>
            <p:cNvSpPr>
              <a:spLocks/>
            </p:cNvSpPr>
            <p:nvPr userDrawn="1"/>
          </p:nvSpPr>
          <p:spPr bwMode="auto">
            <a:xfrm>
              <a:off x="3951288" y="803275"/>
              <a:ext cx="533400" cy="204788"/>
            </a:xfrm>
            <a:custGeom>
              <a:avLst/>
              <a:gdLst>
                <a:gd name="T0" fmla="*/ 0 w 672"/>
                <a:gd name="T1" fmla="*/ 0 h 259"/>
                <a:gd name="T2" fmla="*/ 672 w 672"/>
                <a:gd name="T3" fmla="*/ 0 h 259"/>
                <a:gd name="T4" fmla="*/ 283 w 672"/>
                <a:gd name="T5" fmla="*/ 259 h 259"/>
                <a:gd name="T6" fmla="*/ 0 w 672"/>
                <a:gd name="T7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2" h="259">
                  <a:moveTo>
                    <a:pt x="0" y="0"/>
                  </a:moveTo>
                  <a:lnTo>
                    <a:pt x="672" y="0"/>
                  </a:lnTo>
                  <a:lnTo>
                    <a:pt x="283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61"/>
            </a:solidFill>
            <a:ln w="0">
              <a:solidFill>
                <a:srgbClr val="00006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6" name="Freeform 35"/>
            <p:cNvSpPr>
              <a:spLocks/>
            </p:cNvSpPr>
            <p:nvPr userDrawn="1"/>
          </p:nvSpPr>
          <p:spPr bwMode="auto">
            <a:xfrm>
              <a:off x="4176713" y="912813"/>
              <a:ext cx="355600" cy="201613"/>
            </a:xfrm>
            <a:custGeom>
              <a:avLst/>
              <a:gdLst>
                <a:gd name="T0" fmla="*/ 179 w 450"/>
                <a:gd name="T1" fmla="*/ 0 h 253"/>
                <a:gd name="T2" fmla="*/ 450 w 450"/>
                <a:gd name="T3" fmla="*/ 253 h 253"/>
                <a:gd name="T4" fmla="*/ 322 w 450"/>
                <a:gd name="T5" fmla="*/ 216 h 253"/>
                <a:gd name="T6" fmla="*/ 0 w 450"/>
                <a:gd name="T7" fmla="*/ 119 h 253"/>
                <a:gd name="T8" fmla="*/ 179 w 450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253">
                  <a:moveTo>
                    <a:pt x="179" y="0"/>
                  </a:moveTo>
                  <a:lnTo>
                    <a:pt x="450" y="253"/>
                  </a:lnTo>
                  <a:lnTo>
                    <a:pt x="322" y="216"/>
                  </a:lnTo>
                  <a:lnTo>
                    <a:pt x="0" y="119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003CBD"/>
            </a:solidFill>
            <a:ln w="0">
              <a:solidFill>
                <a:srgbClr val="003CB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7" name="Freeform 36"/>
            <p:cNvSpPr>
              <a:spLocks/>
            </p:cNvSpPr>
            <p:nvPr userDrawn="1"/>
          </p:nvSpPr>
          <p:spPr bwMode="auto">
            <a:xfrm>
              <a:off x="3965575" y="1008063"/>
              <a:ext cx="466725" cy="93663"/>
            </a:xfrm>
            <a:custGeom>
              <a:avLst/>
              <a:gdLst>
                <a:gd name="T0" fmla="*/ 265 w 587"/>
                <a:gd name="T1" fmla="*/ 0 h 118"/>
                <a:gd name="T2" fmla="*/ 587 w 587"/>
                <a:gd name="T3" fmla="*/ 97 h 118"/>
                <a:gd name="T4" fmla="*/ 0 w 587"/>
                <a:gd name="T5" fmla="*/ 118 h 118"/>
                <a:gd name="T6" fmla="*/ 265 w 587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118">
                  <a:moveTo>
                    <a:pt x="265" y="0"/>
                  </a:moveTo>
                  <a:lnTo>
                    <a:pt x="587" y="97"/>
                  </a:lnTo>
                  <a:lnTo>
                    <a:pt x="0" y="118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4EDAFF"/>
            </a:solidFill>
            <a:ln w="0">
              <a:solidFill>
                <a:srgbClr val="4EDA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8" name="Freeform 37"/>
            <p:cNvSpPr>
              <a:spLocks/>
            </p:cNvSpPr>
            <p:nvPr userDrawn="1"/>
          </p:nvSpPr>
          <p:spPr bwMode="auto">
            <a:xfrm>
              <a:off x="4318000" y="803275"/>
              <a:ext cx="214313" cy="311150"/>
            </a:xfrm>
            <a:custGeom>
              <a:avLst/>
              <a:gdLst>
                <a:gd name="T0" fmla="*/ 210 w 271"/>
                <a:gd name="T1" fmla="*/ 0 h 393"/>
                <a:gd name="T2" fmla="*/ 224 w 271"/>
                <a:gd name="T3" fmla="*/ 0 h 393"/>
                <a:gd name="T4" fmla="*/ 247 w 271"/>
                <a:gd name="T5" fmla="*/ 206 h 393"/>
                <a:gd name="T6" fmla="*/ 271 w 271"/>
                <a:gd name="T7" fmla="*/ 393 h 393"/>
                <a:gd name="T8" fmla="*/ 0 w 271"/>
                <a:gd name="T9" fmla="*/ 140 h 393"/>
                <a:gd name="T10" fmla="*/ 210 w 271"/>
                <a:gd name="T11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393">
                  <a:moveTo>
                    <a:pt x="210" y="0"/>
                  </a:moveTo>
                  <a:lnTo>
                    <a:pt x="224" y="0"/>
                  </a:lnTo>
                  <a:lnTo>
                    <a:pt x="247" y="206"/>
                  </a:lnTo>
                  <a:lnTo>
                    <a:pt x="271" y="393"/>
                  </a:lnTo>
                  <a:lnTo>
                    <a:pt x="0" y="14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1F005F"/>
            </a:solidFill>
            <a:ln w="0">
              <a:solidFill>
                <a:srgbClr val="1F005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09" name="Freeform 38"/>
            <p:cNvSpPr>
              <a:spLocks/>
            </p:cNvSpPr>
            <p:nvPr userDrawn="1"/>
          </p:nvSpPr>
          <p:spPr bwMode="auto">
            <a:xfrm>
              <a:off x="4514850" y="900113"/>
              <a:ext cx="233363" cy="214313"/>
            </a:xfrm>
            <a:custGeom>
              <a:avLst/>
              <a:gdLst>
                <a:gd name="T0" fmla="*/ 295 w 295"/>
                <a:gd name="T1" fmla="*/ 0 h 269"/>
                <a:gd name="T2" fmla="*/ 99 w 295"/>
                <a:gd name="T3" fmla="*/ 194 h 269"/>
                <a:gd name="T4" fmla="*/ 24 w 295"/>
                <a:gd name="T5" fmla="*/ 269 h 269"/>
                <a:gd name="T6" fmla="*/ 0 w 295"/>
                <a:gd name="T7" fmla="*/ 82 h 269"/>
                <a:gd name="T8" fmla="*/ 295 w 29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69">
                  <a:moveTo>
                    <a:pt x="295" y="0"/>
                  </a:moveTo>
                  <a:lnTo>
                    <a:pt x="99" y="194"/>
                  </a:lnTo>
                  <a:lnTo>
                    <a:pt x="24" y="269"/>
                  </a:lnTo>
                  <a:lnTo>
                    <a:pt x="0" y="82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8C00B8"/>
            </a:solidFill>
            <a:ln w="0">
              <a:solidFill>
                <a:srgbClr val="8C00B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0" name="Freeform 39"/>
            <p:cNvSpPr>
              <a:spLocks/>
            </p:cNvSpPr>
            <p:nvPr userDrawn="1"/>
          </p:nvSpPr>
          <p:spPr bwMode="auto">
            <a:xfrm>
              <a:off x="4495800" y="803275"/>
              <a:ext cx="252413" cy="163513"/>
            </a:xfrm>
            <a:custGeom>
              <a:avLst/>
              <a:gdLst>
                <a:gd name="T0" fmla="*/ 0 w 318"/>
                <a:gd name="T1" fmla="*/ 0 h 206"/>
                <a:gd name="T2" fmla="*/ 17 w 318"/>
                <a:gd name="T3" fmla="*/ 0 h 206"/>
                <a:gd name="T4" fmla="*/ 318 w 318"/>
                <a:gd name="T5" fmla="*/ 124 h 206"/>
                <a:gd name="T6" fmla="*/ 23 w 318"/>
                <a:gd name="T7" fmla="*/ 206 h 206"/>
                <a:gd name="T8" fmla="*/ 0 w 318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206">
                  <a:moveTo>
                    <a:pt x="0" y="0"/>
                  </a:moveTo>
                  <a:lnTo>
                    <a:pt x="17" y="0"/>
                  </a:lnTo>
                  <a:lnTo>
                    <a:pt x="318" y="124"/>
                  </a:lnTo>
                  <a:lnTo>
                    <a:pt x="23" y="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09"/>
            </a:solidFill>
            <a:ln w="0">
              <a:solidFill>
                <a:srgbClr val="99000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1" name="Freeform 40"/>
            <p:cNvSpPr>
              <a:spLocks/>
            </p:cNvSpPr>
            <p:nvPr userDrawn="1"/>
          </p:nvSpPr>
          <p:spPr bwMode="auto">
            <a:xfrm>
              <a:off x="4510088" y="803275"/>
              <a:ext cx="428625" cy="96838"/>
            </a:xfrm>
            <a:custGeom>
              <a:avLst/>
              <a:gdLst>
                <a:gd name="T0" fmla="*/ 0 w 540"/>
                <a:gd name="T1" fmla="*/ 0 h 124"/>
                <a:gd name="T2" fmla="*/ 540 w 540"/>
                <a:gd name="T3" fmla="*/ 0 h 124"/>
                <a:gd name="T4" fmla="*/ 301 w 540"/>
                <a:gd name="T5" fmla="*/ 124 h 124"/>
                <a:gd name="T6" fmla="*/ 0 w 540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124">
                  <a:moveTo>
                    <a:pt x="0" y="0"/>
                  </a:moveTo>
                  <a:lnTo>
                    <a:pt x="540" y="0"/>
                  </a:lnTo>
                  <a:lnTo>
                    <a:pt x="301" y="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024E"/>
            </a:solidFill>
            <a:ln w="0">
              <a:solidFill>
                <a:srgbClr val="FE024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2" name="Freeform 41"/>
            <p:cNvSpPr>
              <a:spLocks/>
            </p:cNvSpPr>
            <p:nvPr userDrawn="1"/>
          </p:nvSpPr>
          <p:spPr bwMode="auto">
            <a:xfrm>
              <a:off x="4592638" y="900113"/>
              <a:ext cx="357188" cy="155575"/>
            </a:xfrm>
            <a:custGeom>
              <a:avLst/>
              <a:gdLst>
                <a:gd name="T0" fmla="*/ 196 w 449"/>
                <a:gd name="T1" fmla="*/ 0 h 194"/>
                <a:gd name="T2" fmla="*/ 449 w 449"/>
                <a:gd name="T3" fmla="*/ 69 h 194"/>
                <a:gd name="T4" fmla="*/ 0 w 449"/>
                <a:gd name="T5" fmla="*/ 194 h 194"/>
                <a:gd name="T6" fmla="*/ 196 w 449"/>
                <a:gd name="T7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194">
                  <a:moveTo>
                    <a:pt x="196" y="0"/>
                  </a:moveTo>
                  <a:lnTo>
                    <a:pt x="449" y="69"/>
                  </a:lnTo>
                  <a:lnTo>
                    <a:pt x="0" y="194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rgbClr val="2ABD9F"/>
            </a:solidFill>
            <a:ln w="0">
              <a:solidFill>
                <a:srgbClr val="2ABD9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3" name="Freeform 42"/>
            <p:cNvSpPr>
              <a:spLocks/>
            </p:cNvSpPr>
            <p:nvPr userDrawn="1"/>
          </p:nvSpPr>
          <p:spPr bwMode="auto">
            <a:xfrm>
              <a:off x="4949825" y="803275"/>
              <a:ext cx="288925" cy="152400"/>
            </a:xfrm>
            <a:custGeom>
              <a:avLst/>
              <a:gdLst>
                <a:gd name="T0" fmla="*/ 0 w 365"/>
                <a:gd name="T1" fmla="*/ 0 h 193"/>
                <a:gd name="T2" fmla="*/ 20 w 365"/>
                <a:gd name="T3" fmla="*/ 0 h 193"/>
                <a:gd name="T4" fmla="*/ 365 w 365"/>
                <a:gd name="T5" fmla="*/ 140 h 193"/>
                <a:gd name="T6" fmla="*/ 0 w 365"/>
                <a:gd name="T7" fmla="*/ 193 h 193"/>
                <a:gd name="T8" fmla="*/ 0 w 365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193">
                  <a:moveTo>
                    <a:pt x="0" y="0"/>
                  </a:moveTo>
                  <a:lnTo>
                    <a:pt x="20" y="0"/>
                  </a:lnTo>
                  <a:lnTo>
                    <a:pt x="365" y="140"/>
                  </a:lnTo>
                  <a:lnTo>
                    <a:pt x="0" y="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D04"/>
            </a:solidFill>
            <a:ln w="0">
              <a:solidFill>
                <a:srgbClr val="FF4D0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4" name="Freeform 43"/>
            <p:cNvSpPr>
              <a:spLocks/>
            </p:cNvSpPr>
            <p:nvPr userDrawn="1"/>
          </p:nvSpPr>
          <p:spPr bwMode="auto">
            <a:xfrm>
              <a:off x="4748213" y="803275"/>
              <a:ext cx="201613" cy="152400"/>
            </a:xfrm>
            <a:custGeom>
              <a:avLst/>
              <a:gdLst>
                <a:gd name="T0" fmla="*/ 239 w 253"/>
                <a:gd name="T1" fmla="*/ 0 h 193"/>
                <a:gd name="T2" fmla="*/ 253 w 253"/>
                <a:gd name="T3" fmla="*/ 0 h 193"/>
                <a:gd name="T4" fmla="*/ 253 w 253"/>
                <a:gd name="T5" fmla="*/ 193 h 193"/>
                <a:gd name="T6" fmla="*/ 0 w 253"/>
                <a:gd name="T7" fmla="*/ 124 h 193"/>
                <a:gd name="T8" fmla="*/ 239 w 253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93">
                  <a:moveTo>
                    <a:pt x="239" y="0"/>
                  </a:moveTo>
                  <a:lnTo>
                    <a:pt x="253" y="0"/>
                  </a:lnTo>
                  <a:lnTo>
                    <a:pt x="253" y="193"/>
                  </a:lnTo>
                  <a:lnTo>
                    <a:pt x="0" y="124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FFA527"/>
            </a:solidFill>
            <a:ln w="0">
              <a:solidFill>
                <a:srgbClr val="FFA52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7" name="Freeform 46"/>
            <p:cNvSpPr>
              <a:spLocks/>
            </p:cNvSpPr>
            <p:nvPr userDrawn="1"/>
          </p:nvSpPr>
          <p:spPr bwMode="auto">
            <a:xfrm>
              <a:off x="4964113" y="803275"/>
              <a:ext cx="274638" cy="109538"/>
            </a:xfrm>
            <a:custGeom>
              <a:avLst/>
              <a:gdLst>
                <a:gd name="T0" fmla="*/ 0 w 345"/>
                <a:gd name="T1" fmla="*/ 0 h 140"/>
                <a:gd name="T2" fmla="*/ 226 w 345"/>
                <a:gd name="T3" fmla="*/ 0 h 140"/>
                <a:gd name="T4" fmla="*/ 345 w 345"/>
                <a:gd name="T5" fmla="*/ 140 h 140"/>
                <a:gd name="T6" fmla="*/ 0 w 34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" h="140">
                  <a:moveTo>
                    <a:pt x="0" y="0"/>
                  </a:moveTo>
                  <a:lnTo>
                    <a:pt x="226" y="0"/>
                  </a:lnTo>
                  <a:lnTo>
                    <a:pt x="345" y="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FF02"/>
            </a:solidFill>
            <a:ln w="0">
              <a:solidFill>
                <a:srgbClr val="A5FF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8" name="Freeform 47"/>
            <p:cNvSpPr>
              <a:spLocks/>
            </p:cNvSpPr>
            <p:nvPr userDrawn="1"/>
          </p:nvSpPr>
          <p:spPr bwMode="auto">
            <a:xfrm>
              <a:off x="4592638" y="1003300"/>
              <a:ext cx="376238" cy="68263"/>
            </a:xfrm>
            <a:custGeom>
              <a:avLst/>
              <a:gdLst>
                <a:gd name="T0" fmla="*/ 235 w 475"/>
                <a:gd name="T1" fmla="*/ 0 h 84"/>
                <a:gd name="T2" fmla="*/ 475 w 475"/>
                <a:gd name="T3" fmla="*/ 84 h 84"/>
                <a:gd name="T4" fmla="*/ 0 w 475"/>
                <a:gd name="T5" fmla="*/ 64 h 84"/>
                <a:gd name="T6" fmla="*/ 235 w 475"/>
                <a:gd name="T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5" h="84">
                  <a:moveTo>
                    <a:pt x="235" y="0"/>
                  </a:moveTo>
                  <a:lnTo>
                    <a:pt x="475" y="84"/>
                  </a:lnTo>
                  <a:lnTo>
                    <a:pt x="0" y="64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4EDAFF"/>
            </a:solidFill>
            <a:ln w="0">
              <a:solidFill>
                <a:srgbClr val="4EDA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0" name="Freeform 49"/>
            <p:cNvSpPr>
              <a:spLocks/>
            </p:cNvSpPr>
            <p:nvPr userDrawn="1"/>
          </p:nvSpPr>
          <p:spPr bwMode="auto">
            <a:xfrm>
              <a:off x="5268913" y="1000125"/>
              <a:ext cx="228600" cy="85725"/>
            </a:xfrm>
            <a:custGeom>
              <a:avLst/>
              <a:gdLst>
                <a:gd name="T0" fmla="*/ 131 w 288"/>
                <a:gd name="T1" fmla="*/ 0 h 108"/>
                <a:gd name="T2" fmla="*/ 288 w 288"/>
                <a:gd name="T3" fmla="*/ 108 h 108"/>
                <a:gd name="T4" fmla="*/ 0 w 288"/>
                <a:gd name="T5" fmla="*/ 37 h 108"/>
                <a:gd name="T6" fmla="*/ 131 w 288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108">
                  <a:moveTo>
                    <a:pt x="131" y="0"/>
                  </a:moveTo>
                  <a:lnTo>
                    <a:pt x="288" y="108"/>
                  </a:lnTo>
                  <a:lnTo>
                    <a:pt x="0" y="37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FCDB00"/>
            </a:solidFill>
            <a:ln w="0">
              <a:solidFill>
                <a:srgbClr val="FCDB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1" name="Freeform 50"/>
            <p:cNvSpPr>
              <a:spLocks/>
            </p:cNvSpPr>
            <p:nvPr userDrawn="1"/>
          </p:nvSpPr>
          <p:spPr bwMode="auto">
            <a:xfrm>
              <a:off x="5373688" y="922338"/>
              <a:ext cx="325438" cy="163513"/>
            </a:xfrm>
            <a:custGeom>
              <a:avLst/>
              <a:gdLst>
                <a:gd name="T0" fmla="*/ 411 w 411"/>
                <a:gd name="T1" fmla="*/ 0 h 207"/>
                <a:gd name="T2" fmla="*/ 157 w 411"/>
                <a:gd name="T3" fmla="*/ 207 h 207"/>
                <a:gd name="T4" fmla="*/ 0 w 411"/>
                <a:gd name="T5" fmla="*/ 99 h 207"/>
                <a:gd name="T6" fmla="*/ 411 w 411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1" h="207">
                  <a:moveTo>
                    <a:pt x="411" y="0"/>
                  </a:moveTo>
                  <a:lnTo>
                    <a:pt x="157" y="207"/>
                  </a:lnTo>
                  <a:lnTo>
                    <a:pt x="0" y="99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FF2734"/>
            </a:solidFill>
            <a:ln w="0">
              <a:solidFill>
                <a:srgbClr val="FF27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2" name="Freeform 51"/>
            <p:cNvSpPr>
              <a:spLocks/>
            </p:cNvSpPr>
            <p:nvPr userDrawn="1"/>
          </p:nvSpPr>
          <p:spPr bwMode="auto">
            <a:xfrm>
              <a:off x="5238750" y="912813"/>
              <a:ext cx="460375" cy="87313"/>
            </a:xfrm>
            <a:custGeom>
              <a:avLst/>
              <a:gdLst>
                <a:gd name="T0" fmla="*/ 0 w 580"/>
                <a:gd name="T1" fmla="*/ 0 h 110"/>
                <a:gd name="T2" fmla="*/ 580 w 580"/>
                <a:gd name="T3" fmla="*/ 11 h 110"/>
                <a:gd name="T4" fmla="*/ 169 w 580"/>
                <a:gd name="T5" fmla="*/ 110 h 110"/>
                <a:gd name="T6" fmla="*/ 0 w 580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0" h="110">
                  <a:moveTo>
                    <a:pt x="0" y="0"/>
                  </a:moveTo>
                  <a:lnTo>
                    <a:pt x="580" y="11"/>
                  </a:lnTo>
                  <a:lnTo>
                    <a:pt x="169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90096"/>
            </a:solidFill>
            <a:ln w="0">
              <a:solidFill>
                <a:srgbClr val="B900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3" name="Freeform 52"/>
            <p:cNvSpPr>
              <a:spLocks/>
            </p:cNvSpPr>
            <p:nvPr userDrawn="1"/>
          </p:nvSpPr>
          <p:spPr bwMode="auto">
            <a:xfrm>
              <a:off x="5143500" y="803275"/>
              <a:ext cx="415925" cy="109538"/>
            </a:xfrm>
            <a:custGeom>
              <a:avLst/>
              <a:gdLst>
                <a:gd name="T0" fmla="*/ 0 w 524"/>
                <a:gd name="T1" fmla="*/ 0 h 140"/>
                <a:gd name="T2" fmla="*/ 524 w 524"/>
                <a:gd name="T3" fmla="*/ 0 h 140"/>
                <a:gd name="T4" fmla="*/ 119 w 524"/>
                <a:gd name="T5" fmla="*/ 140 h 140"/>
                <a:gd name="T6" fmla="*/ 0 w 524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4" h="140">
                  <a:moveTo>
                    <a:pt x="0" y="0"/>
                  </a:moveTo>
                  <a:lnTo>
                    <a:pt x="524" y="0"/>
                  </a:lnTo>
                  <a:lnTo>
                    <a:pt x="119" y="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FC02"/>
            </a:solidFill>
            <a:ln w="0">
              <a:solidFill>
                <a:srgbClr val="2FFC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4" name="Freeform 53"/>
            <p:cNvSpPr>
              <a:spLocks/>
            </p:cNvSpPr>
            <p:nvPr userDrawn="1"/>
          </p:nvSpPr>
          <p:spPr bwMode="auto">
            <a:xfrm>
              <a:off x="5238750" y="803275"/>
              <a:ext cx="460375" cy="119063"/>
            </a:xfrm>
            <a:custGeom>
              <a:avLst/>
              <a:gdLst>
                <a:gd name="T0" fmla="*/ 405 w 580"/>
                <a:gd name="T1" fmla="*/ 0 h 151"/>
                <a:gd name="T2" fmla="*/ 434 w 580"/>
                <a:gd name="T3" fmla="*/ 0 h 151"/>
                <a:gd name="T4" fmla="*/ 580 w 580"/>
                <a:gd name="T5" fmla="*/ 151 h 151"/>
                <a:gd name="T6" fmla="*/ 0 w 580"/>
                <a:gd name="T7" fmla="*/ 140 h 151"/>
                <a:gd name="T8" fmla="*/ 405 w 58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151">
                  <a:moveTo>
                    <a:pt x="405" y="0"/>
                  </a:moveTo>
                  <a:lnTo>
                    <a:pt x="434" y="0"/>
                  </a:lnTo>
                  <a:lnTo>
                    <a:pt x="580" y="151"/>
                  </a:lnTo>
                  <a:lnTo>
                    <a:pt x="0" y="140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1AA880"/>
            </a:solidFill>
            <a:ln w="0">
              <a:solidFill>
                <a:srgbClr val="1AA8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5" name="Freeform 54"/>
            <p:cNvSpPr>
              <a:spLocks/>
            </p:cNvSpPr>
            <p:nvPr userDrawn="1"/>
          </p:nvSpPr>
          <p:spPr bwMode="auto">
            <a:xfrm>
              <a:off x="5576888" y="922338"/>
              <a:ext cx="368300" cy="147638"/>
            </a:xfrm>
            <a:custGeom>
              <a:avLst/>
              <a:gdLst>
                <a:gd name="T0" fmla="*/ 153 w 463"/>
                <a:gd name="T1" fmla="*/ 0 h 185"/>
                <a:gd name="T2" fmla="*/ 463 w 463"/>
                <a:gd name="T3" fmla="*/ 177 h 185"/>
                <a:gd name="T4" fmla="*/ 463 w 463"/>
                <a:gd name="T5" fmla="*/ 185 h 185"/>
                <a:gd name="T6" fmla="*/ 0 w 463"/>
                <a:gd name="T7" fmla="*/ 126 h 185"/>
                <a:gd name="T8" fmla="*/ 153 w 463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185">
                  <a:moveTo>
                    <a:pt x="153" y="0"/>
                  </a:moveTo>
                  <a:lnTo>
                    <a:pt x="463" y="177"/>
                  </a:lnTo>
                  <a:lnTo>
                    <a:pt x="463" y="185"/>
                  </a:lnTo>
                  <a:lnTo>
                    <a:pt x="0" y="126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FECE01"/>
            </a:solidFill>
            <a:ln w="0">
              <a:solidFill>
                <a:srgbClr val="FECE0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6" name="Freeform 55"/>
            <p:cNvSpPr>
              <a:spLocks/>
            </p:cNvSpPr>
            <p:nvPr userDrawn="1"/>
          </p:nvSpPr>
          <p:spPr bwMode="auto">
            <a:xfrm>
              <a:off x="5888038" y="1000125"/>
              <a:ext cx="57150" cy="63500"/>
            </a:xfrm>
            <a:custGeom>
              <a:avLst/>
              <a:gdLst>
                <a:gd name="T0" fmla="*/ 73 w 73"/>
                <a:gd name="T1" fmla="*/ 0 h 78"/>
                <a:gd name="T2" fmla="*/ 73 w 73"/>
                <a:gd name="T3" fmla="*/ 78 h 78"/>
                <a:gd name="T4" fmla="*/ 0 w 73"/>
                <a:gd name="T5" fmla="*/ 37 h 78"/>
                <a:gd name="T6" fmla="*/ 73 w 73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78">
                  <a:moveTo>
                    <a:pt x="73" y="0"/>
                  </a:moveTo>
                  <a:lnTo>
                    <a:pt x="73" y="78"/>
                  </a:lnTo>
                  <a:lnTo>
                    <a:pt x="0" y="37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3FF5AA"/>
            </a:solidFill>
            <a:ln w="0">
              <a:solidFill>
                <a:srgbClr val="3FF5A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7" name="Freeform 56"/>
            <p:cNvSpPr>
              <a:spLocks/>
            </p:cNvSpPr>
            <p:nvPr userDrawn="1"/>
          </p:nvSpPr>
          <p:spPr bwMode="auto">
            <a:xfrm>
              <a:off x="5699125" y="900113"/>
              <a:ext cx="246063" cy="130175"/>
            </a:xfrm>
            <a:custGeom>
              <a:avLst/>
              <a:gdLst>
                <a:gd name="T0" fmla="*/ 310 w 310"/>
                <a:gd name="T1" fmla="*/ 0 h 163"/>
                <a:gd name="T2" fmla="*/ 310 w 310"/>
                <a:gd name="T3" fmla="*/ 126 h 163"/>
                <a:gd name="T4" fmla="*/ 237 w 310"/>
                <a:gd name="T5" fmla="*/ 163 h 163"/>
                <a:gd name="T6" fmla="*/ 0 w 310"/>
                <a:gd name="T7" fmla="*/ 27 h 163"/>
                <a:gd name="T8" fmla="*/ 310 w 310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63">
                  <a:moveTo>
                    <a:pt x="310" y="0"/>
                  </a:moveTo>
                  <a:lnTo>
                    <a:pt x="310" y="126"/>
                  </a:lnTo>
                  <a:lnTo>
                    <a:pt x="237" y="163"/>
                  </a:lnTo>
                  <a:lnTo>
                    <a:pt x="0" y="27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5902FB"/>
            </a:solidFill>
            <a:ln w="0">
              <a:solidFill>
                <a:srgbClr val="5902F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8" name="Freeform 57"/>
            <p:cNvSpPr>
              <a:spLocks/>
            </p:cNvSpPr>
            <p:nvPr userDrawn="1"/>
          </p:nvSpPr>
          <p:spPr bwMode="auto">
            <a:xfrm>
              <a:off x="5583238" y="803275"/>
              <a:ext cx="361950" cy="119063"/>
            </a:xfrm>
            <a:custGeom>
              <a:avLst/>
              <a:gdLst>
                <a:gd name="T0" fmla="*/ 0 w 456"/>
                <a:gd name="T1" fmla="*/ 0 h 151"/>
                <a:gd name="T2" fmla="*/ 22 w 456"/>
                <a:gd name="T3" fmla="*/ 0 h 151"/>
                <a:gd name="T4" fmla="*/ 456 w 456"/>
                <a:gd name="T5" fmla="*/ 110 h 151"/>
                <a:gd name="T6" fmla="*/ 456 w 456"/>
                <a:gd name="T7" fmla="*/ 124 h 151"/>
                <a:gd name="T8" fmla="*/ 146 w 456"/>
                <a:gd name="T9" fmla="*/ 151 h 151"/>
                <a:gd name="T10" fmla="*/ 0 w 456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6" h="151">
                  <a:moveTo>
                    <a:pt x="0" y="0"/>
                  </a:moveTo>
                  <a:lnTo>
                    <a:pt x="22" y="0"/>
                  </a:lnTo>
                  <a:lnTo>
                    <a:pt x="456" y="110"/>
                  </a:lnTo>
                  <a:lnTo>
                    <a:pt x="456" y="124"/>
                  </a:lnTo>
                  <a:lnTo>
                    <a:pt x="146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F0FF"/>
            </a:solidFill>
            <a:ln w="0">
              <a:solidFill>
                <a:srgbClr val="54F0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29" name="Freeform 58"/>
            <p:cNvSpPr>
              <a:spLocks/>
            </p:cNvSpPr>
            <p:nvPr userDrawn="1"/>
          </p:nvSpPr>
          <p:spPr bwMode="auto">
            <a:xfrm>
              <a:off x="5600700" y="803275"/>
              <a:ext cx="344488" cy="87313"/>
            </a:xfrm>
            <a:custGeom>
              <a:avLst/>
              <a:gdLst>
                <a:gd name="T0" fmla="*/ 0 w 434"/>
                <a:gd name="T1" fmla="*/ 0 h 110"/>
                <a:gd name="T2" fmla="*/ 434 w 434"/>
                <a:gd name="T3" fmla="*/ 0 h 110"/>
                <a:gd name="T4" fmla="*/ 434 w 434"/>
                <a:gd name="T5" fmla="*/ 110 h 110"/>
                <a:gd name="T6" fmla="*/ 0 w 434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4" h="110">
                  <a:moveTo>
                    <a:pt x="0" y="0"/>
                  </a:moveTo>
                  <a:lnTo>
                    <a:pt x="434" y="0"/>
                  </a:lnTo>
                  <a:lnTo>
                    <a:pt x="434" y="1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E6A4"/>
            </a:solidFill>
            <a:ln w="0">
              <a:solidFill>
                <a:srgbClr val="3AE6A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0" name="Freeform 59"/>
            <p:cNvSpPr>
              <a:spLocks/>
            </p:cNvSpPr>
            <p:nvPr userDrawn="1"/>
          </p:nvSpPr>
          <p:spPr bwMode="auto">
            <a:xfrm>
              <a:off x="5576888" y="1022350"/>
              <a:ext cx="368300" cy="252413"/>
            </a:xfrm>
            <a:custGeom>
              <a:avLst/>
              <a:gdLst>
                <a:gd name="T0" fmla="*/ 0 w 463"/>
                <a:gd name="T1" fmla="*/ 0 h 318"/>
                <a:gd name="T2" fmla="*/ 463 w 463"/>
                <a:gd name="T3" fmla="*/ 59 h 318"/>
                <a:gd name="T4" fmla="*/ 463 w 463"/>
                <a:gd name="T5" fmla="*/ 318 h 318"/>
                <a:gd name="T6" fmla="*/ 0 w 463"/>
                <a:gd name="T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3" h="318">
                  <a:moveTo>
                    <a:pt x="0" y="0"/>
                  </a:moveTo>
                  <a:lnTo>
                    <a:pt x="463" y="59"/>
                  </a:lnTo>
                  <a:lnTo>
                    <a:pt x="463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202"/>
            </a:solidFill>
            <a:ln w="0">
              <a:solidFill>
                <a:srgbClr val="FFB2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1" name="Freeform 60"/>
            <p:cNvSpPr>
              <a:spLocks/>
            </p:cNvSpPr>
            <p:nvPr userDrawn="1"/>
          </p:nvSpPr>
          <p:spPr bwMode="auto">
            <a:xfrm>
              <a:off x="3198813" y="2152650"/>
              <a:ext cx="487363" cy="217488"/>
            </a:xfrm>
            <a:custGeom>
              <a:avLst/>
              <a:gdLst>
                <a:gd name="T0" fmla="*/ 379 w 615"/>
                <a:gd name="T1" fmla="*/ 0 h 275"/>
                <a:gd name="T2" fmla="*/ 615 w 615"/>
                <a:gd name="T3" fmla="*/ 275 h 275"/>
                <a:gd name="T4" fmla="*/ 0 w 615"/>
                <a:gd name="T5" fmla="*/ 275 h 275"/>
                <a:gd name="T6" fmla="*/ 379 w 615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5" h="275">
                  <a:moveTo>
                    <a:pt x="379" y="0"/>
                  </a:moveTo>
                  <a:lnTo>
                    <a:pt x="615" y="275"/>
                  </a:lnTo>
                  <a:lnTo>
                    <a:pt x="0" y="27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008D"/>
            </a:solidFill>
            <a:ln w="0">
              <a:solidFill>
                <a:srgbClr val="00008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2" name="Freeform 61"/>
            <p:cNvSpPr>
              <a:spLocks/>
            </p:cNvSpPr>
            <p:nvPr userDrawn="1"/>
          </p:nvSpPr>
          <p:spPr bwMode="auto">
            <a:xfrm>
              <a:off x="5584825" y="2195513"/>
              <a:ext cx="360363" cy="174625"/>
            </a:xfrm>
            <a:custGeom>
              <a:avLst/>
              <a:gdLst>
                <a:gd name="T0" fmla="*/ 0 w 454"/>
                <a:gd name="T1" fmla="*/ 0 h 220"/>
                <a:gd name="T2" fmla="*/ 454 w 454"/>
                <a:gd name="T3" fmla="*/ 220 h 220"/>
                <a:gd name="T4" fmla="*/ 154 w 454"/>
                <a:gd name="T5" fmla="*/ 220 h 220"/>
                <a:gd name="T6" fmla="*/ 0 w 4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220">
                  <a:moveTo>
                    <a:pt x="0" y="0"/>
                  </a:moveTo>
                  <a:lnTo>
                    <a:pt x="454" y="220"/>
                  </a:lnTo>
                  <a:lnTo>
                    <a:pt x="154" y="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E6A4"/>
            </a:solidFill>
            <a:ln w="0">
              <a:solidFill>
                <a:srgbClr val="3AE6A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3" name="Freeform 62"/>
            <p:cNvSpPr>
              <a:spLocks/>
            </p:cNvSpPr>
            <p:nvPr userDrawn="1"/>
          </p:nvSpPr>
          <p:spPr bwMode="auto">
            <a:xfrm>
              <a:off x="5719763" y="2020888"/>
              <a:ext cx="225425" cy="349250"/>
            </a:xfrm>
            <a:custGeom>
              <a:avLst/>
              <a:gdLst>
                <a:gd name="T0" fmla="*/ 285 w 285"/>
                <a:gd name="T1" fmla="*/ 0 h 440"/>
                <a:gd name="T2" fmla="*/ 285 w 285"/>
                <a:gd name="T3" fmla="*/ 440 h 440"/>
                <a:gd name="T4" fmla="*/ 0 w 285"/>
                <a:gd name="T5" fmla="*/ 302 h 440"/>
                <a:gd name="T6" fmla="*/ 285 w 285"/>
                <a:gd name="T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440">
                  <a:moveTo>
                    <a:pt x="285" y="0"/>
                  </a:moveTo>
                  <a:lnTo>
                    <a:pt x="285" y="440"/>
                  </a:lnTo>
                  <a:lnTo>
                    <a:pt x="0" y="302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FFB202"/>
            </a:solidFill>
            <a:ln w="0">
              <a:solidFill>
                <a:srgbClr val="FFB2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4" name="Freeform 63"/>
            <p:cNvSpPr>
              <a:spLocks/>
            </p:cNvSpPr>
            <p:nvPr userDrawn="1"/>
          </p:nvSpPr>
          <p:spPr bwMode="auto">
            <a:xfrm>
              <a:off x="5143500" y="2195513"/>
              <a:ext cx="563563" cy="174625"/>
            </a:xfrm>
            <a:custGeom>
              <a:avLst/>
              <a:gdLst>
                <a:gd name="T0" fmla="*/ 555 w 709"/>
                <a:gd name="T1" fmla="*/ 0 h 220"/>
                <a:gd name="T2" fmla="*/ 709 w 709"/>
                <a:gd name="T3" fmla="*/ 220 h 220"/>
                <a:gd name="T4" fmla="*/ 0 w 709"/>
                <a:gd name="T5" fmla="*/ 220 h 220"/>
                <a:gd name="T6" fmla="*/ 555 w 709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" h="220">
                  <a:moveTo>
                    <a:pt x="555" y="0"/>
                  </a:moveTo>
                  <a:lnTo>
                    <a:pt x="709" y="220"/>
                  </a:lnTo>
                  <a:lnTo>
                    <a:pt x="0" y="220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00008D"/>
            </a:solidFill>
            <a:ln w="0">
              <a:solidFill>
                <a:srgbClr val="00008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5" name="Freeform 64"/>
            <p:cNvSpPr>
              <a:spLocks/>
            </p:cNvSpPr>
            <p:nvPr userDrawn="1"/>
          </p:nvSpPr>
          <p:spPr bwMode="auto">
            <a:xfrm>
              <a:off x="3560763" y="2224088"/>
              <a:ext cx="539750" cy="146050"/>
            </a:xfrm>
            <a:custGeom>
              <a:avLst/>
              <a:gdLst>
                <a:gd name="T0" fmla="*/ 0 w 679"/>
                <a:gd name="T1" fmla="*/ 0 h 185"/>
                <a:gd name="T2" fmla="*/ 679 w 679"/>
                <a:gd name="T3" fmla="*/ 185 h 185"/>
                <a:gd name="T4" fmla="*/ 159 w 679"/>
                <a:gd name="T5" fmla="*/ 185 h 185"/>
                <a:gd name="T6" fmla="*/ 0 w 679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185">
                  <a:moveTo>
                    <a:pt x="0" y="0"/>
                  </a:moveTo>
                  <a:lnTo>
                    <a:pt x="679" y="185"/>
                  </a:lnTo>
                  <a:lnTo>
                    <a:pt x="159" y="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02FB"/>
            </a:solidFill>
            <a:ln w="0">
              <a:solidFill>
                <a:srgbClr val="5902F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6" name="Freeform 65"/>
            <p:cNvSpPr>
              <a:spLocks/>
            </p:cNvSpPr>
            <p:nvPr userDrawn="1"/>
          </p:nvSpPr>
          <p:spPr bwMode="auto">
            <a:xfrm>
              <a:off x="5143500" y="2152650"/>
              <a:ext cx="441325" cy="217488"/>
            </a:xfrm>
            <a:custGeom>
              <a:avLst/>
              <a:gdLst>
                <a:gd name="T0" fmla="*/ 398 w 555"/>
                <a:gd name="T1" fmla="*/ 0 h 275"/>
                <a:gd name="T2" fmla="*/ 555 w 555"/>
                <a:gd name="T3" fmla="*/ 55 h 275"/>
                <a:gd name="T4" fmla="*/ 0 w 555"/>
                <a:gd name="T5" fmla="*/ 275 h 275"/>
                <a:gd name="T6" fmla="*/ 398 w 555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275">
                  <a:moveTo>
                    <a:pt x="398" y="0"/>
                  </a:moveTo>
                  <a:lnTo>
                    <a:pt x="555" y="55"/>
                  </a:lnTo>
                  <a:lnTo>
                    <a:pt x="0" y="275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1674DF"/>
            </a:solidFill>
            <a:ln w="0">
              <a:solidFill>
                <a:srgbClr val="1674D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7" name="Freeform 66"/>
            <p:cNvSpPr>
              <a:spLocks/>
            </p:cNvSpPr>
            <p:nvPr userDrawn="1"/>
          </p:nvSpPr>
          <p:spPr bwMode="auto">
            <a:xfrm>
              <a:off x="5719763" y="2054225"/>
              <a:ext cx="195263" cy="207963"/>
            </a:xfrm>
            <a:custGeom>
              <a:avLst/>
              <a:gdLst>
                <a:gd name="T0" fmla="*/ 116 w 248"/>
                <a:gd name="T1" fmla="*/ 0 h 261"/>
                <a:gd name="T2" fmla="*/ 248 w 248"/>
                <a:gd name="T3" fmla="*/ 0 h 261"/>
                <a:gd name="T4" fmla="*/ 0 w 248"/>
                <a:gd name="T5" fmla="*/ 261 h 261"/>
                <a:gd name="T6" fmla="*/ 116 w 248"/>
                <a:gd name="T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261">
                  <a:moveTo>
                    <a:pt x="116" y="0"/>
                  </a:moveTo>
                  <a:lnTo>
                    <a:pt x="248" y="0"/>
                  </a:lnTo>
                  <a:lnTo>
                    <a:pt x="0" y="26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4D04"/>
            </a:solidFill>
            <a:ln w="0">
              <a:solidFill>
                <a:srgbClr val="FF4D0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8" name="Freeform 67"/>
            <p:cNvSpPr>
              <a:spLocks/>
            </p:cNvSpPr>
            <p:nvPr userDrawn="1"/>
          </p:nvSpPr>
          <p:spPr bwMode="auto">
            <a:xfrm>
              <a:off x="5143500" y="2152650"/>
              <a:ext cx="317500" cy="217488"/>
            </a:xfrm>
            <a:custGeom>
              <a:avLst/>
              <a:gdLst>
                <a:gd name="T0" fmla="*/ 398 w 398"/>
                <a:gd name="T1" fmla="*/ 0 h 275"/>
                <a:gd name="T2" fmla="*/ 0 w 398"/>
                <a:gd name="T3" fmla="*/ 275 h 275"/>
                <a:gd name="T4" fmla="*/ 74 w 398"/>
                <a:gd name="T5" fmla="*/ 55 h 275"/>
                <a:gd name="T6" fmla="*/ 398 w 398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275">
                  <a:moveTo>
                    <a:pt x="398" y="0"/>
                  </a:moveTo>
                  <a:lnTo>
                    <a:pt x="0" y="275"/>
                  </a:lnTo>
                  <a:lnTo>
                    <a:pt x="74" y="55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6601FD"/>
            </a:solidFill>
            <a:ln w="0">
              <a:solidFill>
                <a:srgbClr val="6601F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0" name="Freeform 69"/>
            <p:cNvSpPr>
              <a:spLocks/>
            </p:cNvSpPr>
            <p:nvPr userDrawn="1"/>
          </p:nvSpPr>
          <p:spPr bwMode="auto">
            <a:xfrm>
              <a:off x="5461000" y="2084388"/>
              <a:ext cx="303213" cy="111125"/>
            </a:xfrm>
            <a:custGeom>
              <a:avLst/>
              <a:gdLst>
                <a:gd name="T0" fmla="*/ 383 w 383"/>
                <a:gd name="T1" fmla="*/ 0 h 142"/>
                <a:gd name="T2" fmla="*/ 157 w 383"/>
                <a:gd name="T3" fmla="*/ 142 h 142"/>
                <a:gd name="T4" fmla="*/ 0 w 383"/>
                <a:gd name="T5" fmla="*/ 87 h 142"/>
                <a:gd name="T6" fmla="*/ 383 w 383"/>
                <a:gd name="T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142">
                  <a:moveTo>
                    <a:pt x="383" y="0"/>
                  </a:moveTo>
                  <a:lnTo>
                    <a:pt x="157" y="142"/>
                  </a:lnTo>
                  <a:lnTo>
                    <a:pt x="0" y="87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2FFC02"/>
            </a:solidFill>
            <a:ln w="0">
              <a:solidFill>
                <a:srgbClr val="2FFC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1" name="Freeform 70"/>
            <p:cNvSpPr>
              <a:spLocks/>
            </p:cNvSpPr>
            <p:nvPr userDrawn="1"/>
          </p:nvSpPr>
          <p:spPr bwMode="auto">
            <a:xfrm>
              <a:off x="4752975" y="2020888"/>
              <a:ext cx="450850" cy="174625"/>
            </a:xfrm>
            <a:custGeom>
              <a:avLst/>
              <a:gdLst>
                <a:gd name="T0" fmla="*/ 127 w 567"/>
                <a:gd name="T1" fmla="*/ 0 h 220"/>
                <a:gd name="T2" fmla="*/ 567 w 567"/>
                <a:gd name="T3" fmla="*/ 220 h 220"/>
                <a:gd name="T4" fmla="*/ 0 w 567"/>
                <a:gd name="T5" fmla="*/ 110 h 220"/>
                <a:gd name="T6" fmla="*/ 127 w 567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7" h="220">
                  <a:moveTo>
                    <a:pt x="127" y="0"/>
                  </a:moveTo>
                  <a:lnTo>
                    <a:pt x="567" y="220"/>
                  </a:lnTo>
                  <a:lnTo>
                    <a:pt x="0" y="11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B90096"/>
            </a:solidFill>
            <a:ln w="0">
              <a:solidFill>
                <a:srgbClr val="B900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2" name="Freeform 71"/>
            <p:cNvSpPr>
              <a:spLocks/>
            </p:cNvSpPr>
            <p:nvPr userDrawn="1"/>
          </p:nvSpPr>
          <p:spPr bwMode="auto">
            <a:xfrm>
              <a:off x="4752975" y="2108200"/>
              <a:ext cx="450850" cy="261938"/>
            </a:xfrm>
            <a:custGeom>
              <a:avLst/>
              <a:gdLst>
                <a:gd name="T0" fmla="*/ 0 w 567"/>
                <a:gd name="T1" fmla="*/ 0 h 330"/>
                <a:gd name="T2" fmla="*/ 567 w 567"/>
                <a:gd name="T3" fmla="*/ 110 h 330"/>
                <a:gd name="T4" fmla="*/ 493 w 567"/>
                <a:gd name="T5" fmla="*/ 330 h 330"/>
                <a:gd name="T6" fmla="*/ 0 w 567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7" h="330">
                  <a:moveTo>
                    <a:pt x="0" y="0"/>
                  </a:moveTo>
                  <a:lnTo>
                    <a:pt x="567" y="110"/>
                  </a:lnTo>
                  <a:lnTo>
                    <a:pt x="493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7F5"/>
            </a:solidFill>
            <a:ln w="0">
              <a:solidFill>
                <a:srgbClr val="0107F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3" name="Freeform 72"/>
            <p:cNvSpPr>
              <a:spLocks/>
            </p:cNvSpPr>
            <p:nvPr userDrawn="1"/>
          </p:nvSpPr>
          <p:spPr bwMode="auto">
            <a:xfrm>
              <a:off x="5203825" y="2054225"/>
              <a:ext cx="257175" cy="141288"/>
            </a:xfrm>
            <a:custGeom>
              <a:avLst/>
              <a:gdLst>
                <a:gd name="T0" fmla="*/ 0 w 324"/>
                <a:gd name="T1" fmla="*/ 0 h 179"/>
                <a:gd name="T2" fmla="*/ 324 w 324"/>
                <a:gd name="T3" fmla="*/ 124 h 179"/>
                <a:gd name="T4" fmla="*/ 0 w 324"/>
                <a:gd name="T5" fmla="*/ 179 h 179"/>
                <a:gd name="T6" fmla="*/ 0 w 324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4" h="179">
                  <a:moveTo>
                    <a:pt x="0" y="0"/>
                  </a:moveTo>
                  <a:lnTo>
                    <a:pt x="324" y="124"/>
                  </a:lnTo>
                  <a:lnTo>
                    <a:pt x="0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024E"/>
            </a:solidFill>
            <a:ln w="0">
              <a:solidFill>
                <a:srgbClr val="FE024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4" name="Freeform 73"/>
            <p:cNvSpPr>
              <a:spLocks/>
            </p:cNvSpPr>
            <p:nvPr userDrawn="1"/>
          </p:nvSpPr>
          <p:spPr bwMode="auto">
            <a:xfrm>
              <a:off x="5005388" y="2054225"/>
              <a:ext cx="198438" cy="141288"/>
            </a:xfrm>
            <a:custGeom>
              <a:avLst/>
              <a:gdLst>
                <a:gd name="T0" fmla="*/ 249 w 249"/>
                <a:gd name="T1" fmla="*/ 0 h 179"/>
                <a:gd name="T2" fmla="*/ 249 w 249"/>
                <a:gd name="T3" fmla="*/ 179 h 179"/>
                <a:gd name="T4" fmla="*/ 0 w 249"/>
                <a:gd name="T5" fmla="*/ 55 h 179"/>
                <a:gd name="T6" fmla="*/ 249 w 249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179">
                  <a:moveTo>
                    <a:pt x="249" y="0"/>
                  </a:moveTo>
                  <a:lnTo>
                    <a:pt x="249" y="179"/>
                  </a:lnTo>
                  <a:lnTo>
                    <a:pt x="0" y="55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990009"/>
            </a:solidFill>
            <a:ln w="0">
              <a:solidFill>
                <a:srgbClr val="99000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5" name="Freeform 74"/>
            <p:cNvSpPr>
              <a:spLocks/>
            </p:cNvSpPr>
            <p:nvPr userDrawn="1"/>
          </p:nvSpPr>
          <p:spPr bwMode="auto">
            <a:xfrm>
              <a:off x="5275263" y="2081213"/>
              <a:ext cx="488950" cy="71438"/>
            </a:xfrm>
            <a:custGeom>
              <a:avLst/>
              <a:gdLst>
                <a:gd name="T0" fmla="*/ 0 w 616"/>
                <a:gd name="T1" fmla="*/ 0 h 91"/>
                <a:gd name="T2" fmla="*/ 616 w 616"/>
                <a:gd name="T3" fmla="*/ 4 h 91"/>
                <a:gd name="T4" fmla="*/ 233 w 616"/>
                <a:gd name="T5" fmla="*/ 91 h 91"/>
                <a:gd name="T6" fmla="*/ 0 w 616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6" h="91">
                  <a:moveTo>
                    <a:pt x="0" y="0"/>
                  </a:moveTo>
                  <a:lnTo>
                    <a:pt x="616" y="4"/>
                  </a:lnTo>
                  <a:lnTo>
                    <a:pt x="233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FF01"/>
            </a:solidFill>
            <a:ln w="0">
              <a:solidFill>
                <a:srgbClr val="67FF0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6" name="Freeform 75"/>
            <p:cNvSpPr>
              <a:spLocks/>
            </p:cNvSpPr>
            <p:nvPr userDrawn="1"/>
          </p:nvSpPr>
          <p:spPr bwMode="auto">
            <a:xfrm>
              <a:off x="4405313" y="2108200"/>
              <a:ext cx="738188" cy="261938"/>
            </a:xfrm>
            <a:custGeom>
              <a:avLst/>
              <a:gdLst>
                <a:gd name="T0" fmla="*/ 438 w 931"/>
                <a:gd name="T1" fmla="*/ 0 h 330"/>
                <a:gd name="T2" fmla="*/ 931 w 931"/>
                <a:gd name="T3" fmla="*/ 330 h 330"/>
                <a:gd name="T4" fmla="*/ 0 w 931"/>
                <a:gd name="T5" fmla="*/ 192 h 330"/>
                <a:gd name="T6" fmla="*/ 438 w 931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1" h="330">
                  <a:moveTo>
                    <a:pt x="438" y="0"/>
                  </a:moveTo>
                  <a:lnTo>
                    <a:pt x="931" y="330"/>
                  </a:lnTo>
                  <a:lnTo>
                    <a:pt x="0" y="192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3FF5AA"/>
            </a:solidFill>
            <a:ln w="0">
              <a:solidFill>
                <a:srgbClr val="3FF5A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7" name="Freeform 76"/>
            <p:cNvSpPr>
              <a:spLocks/>
            </p:cNvSpPr>
            <p:nvPr userDrawn="1"/>
          </p:nvSpPr>
          <p:spPr bwMode="auto">
            <a:xfrm>
              <a:off x="4100513" y="2262188"/>
              <a:ext cx="1042988" cy="107950"/>
            </a:xfrm>
            <a:custGeom>
              <a:avLst/>
              <a:gdLst>
                <a:gd name="T0" fmla="*/ 385 w 1316"/>
                <a:gd name="T1" fmla="*/ 0 h 138"/>
                <a:gd name="T2" fmla="*/ 1316 w 1316"/>
                <a:gd name="T3" fmla="*/ 138 h 138"/>
                <a:gd name="T4" fmla="*/ 0 w 1316"/>
                <a:gd name="T5" fmla="*/ 138 h 138"/>
                <a:gd name="T6" fmla="*/ 385 w 1316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6" h="138">
                  <a:moveTo>
                    <a:pt x="385" y="0"/>
                  </a:moveTo>
                  <a:lnTo>
                    <a:pt x="1316" y="138"/>
                  </a:lnTo>
                  <a:lnTo>
                    <a:pt x="0" y="13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FE024E"/>
            </a:solidFill>
            <a:ln w="0">
              <a:solidFill>
                <a:srgbClr val="FE024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8" name="Freeform 77"/>
            <p:cNvSpPr>
              <a:spLocks/>
            </p:cNvSpPr>
            <p:nvPr userDrawn="1"/>
          </p:nvSpPr>
          <p:spPr bwMode="auto">
            <a:xfrm>
              <a:off x="3560763" y="2020888"/>
              <a:ext cx="561975" cy="203200"/>
            </a:xfrm>
            <a:custGeom>
              <a:avLst/>
              <a:gdLst>
                <a:gd name="T0" fmla="*/ 512 w 708"/>
                <a:gd name="T1" fmla="*/ 0 h 255"/>
                <a:gd name="T2" fmla="*/ 708 w 708"/>
                <a:gd name="T3" fmla="*/ 171 h 255"/>
                <a:gd name="T4" fmla="*/ 0 w 708"/>
                <a:gd name="T5" fmla="*/ 255 h 255"/>
                <a:gd name="T6" fmla="*/ 512 w 708"/>
                <a:gd name="T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8" h="255">
                  <a:moveTo>
                    <a:pt x="512" y="0"/>
                  </a:moveTo>
                  <a:lnTo>
                    <a:pt x="708" y="171"/>
                  </a:lnTo>
                  <a:lnTo>
                    <a:pt x="0" y="255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rgbClr val="FF2734"/>
            </a:solidFill>
            <a:ln w="0">
              <a:solidFill>
                <a:srgbClr val="FF27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49" name="Freeform 78"/>
            <p:cNvSpPr>
              <a:spLocks/>
            </p:cNvSpPr>
            <p:nvPr userDrawn="1"/>
          </p:nvSpPr>
          <p:spPr bwMode="auto">
            <a:xfrm>
              <a:off x="3560763" y="2157413"/>
              <a:ext cx="561975" cy="212725"/>
            </a:xfrm>
            <a:custGeom>
              <a:avLst/>
              <a:gdLst>
                <a:gd name="T0" fmla="*/ 708 w 708"/>
                <a:gd name="T1" fmla="*/ 0 h 269"/>
                <a:gd name="T2" fmla="*/ 679 w 708"/>
                <a:gd name="T3" fmla="*/ 269 h 269"/>
                <a:gd name="T4" fmla="*/ 0 w 708"/>
                <a:gd name="T5" fmla="*/ 84 h 269"/>
                <a:gd name="T6" fmla="*/ 708 w 708"/>
                <a:gd name="T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8" h="269">
                  <a:moveTo>
                    <a:pt x="708" y="0"/>
                  </a:moveTo>
                  <a:lnTo>
                    <a:pt x="679" y="269"/>
                  </a:lnTo>
                  <a:lnTo>
                    <a:pt x="0" y="8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B202"/>
            </a:solidFill>
            <a:ln w="0">
              <a:solidFill>
                <a:srgbClr val="FFB2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50" name="Freeform 79"/>
            <p:cNvSpPr>
              <a:spLocks/>
            </p:cNvSpPr>
            <p:nvPr userDrawn="1"/>
          </p:nvSpPr>
          <p:spPr bwMode="auto">
            <a:xfrm>
              <a:off x="4100513" y="2157413"/>
              <a:ext cx="304800" cy="212725"/>
            </a:xfrm>
            <a:custGeom>
              <a:avLst/>
              <a:gdLst>
                <a:gd name="T0" fmla="*/ 29 w 385"/>
                <a:gd name="T1" fmla="*/ 0 h 269"/>
                <a:gd name="T2" fmla="*/ 385 w 385"/>
                <a:gd name="T3" fmla="*/ 131 h 269"/>
                <a:gd name="T4" fmla="*/ 0 w 385"/>
                <a:gd name="T5" fmla="*/ 269 h 269"/>
                <a:gd name="T6" fmla="*/ 29 w 385"/>
                <a:gd name="T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269">
                  <a:moveTo>
                    <a:pt x="29" y="0"/>
                  </a:moveTo>
                  <a:lnTo>
                    <a:pt x="385" y="131"/>
                  </a:lnTo>
                  <a:lnTo>
                    <a:pt x="0" y="26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2FFC02"/>
            </a:solidFill>
            <a:ln w="0">
              <a:solidFill>
                <a:srgbClr val="2FFC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52" name="Freeform 81"/>
            <p:cNvSpPr>
              <a:spLocks/>
            </p:cNvSpPr>
            <p:nvPr userDrawn="1"/>
          </p:nvSpPr>
          <p:spPr bwMode="auto">
            <a:xfrm>
              <a:off x="4005263" y="2054225"/>
              <a:ext cx="493713" cy="103188"/>
            </a:xfrm>
            <a:custGeom>
              <a:avLst/>
              <a:gdLst>
                <a:gd name="T0" fmla="*/ 0 w 623"/>
                <a:gd name="T1" fmla="*/ 0 h 130"/>
                <a:gd name="T2" fmla="*/ 623 w 623"/>
                <a:gd name="T3" fmla="*/ 94 h 130"/>
                <a:gd name="T4" fmla="*/ 149 w 623"/>
                <a:gd name="T5" fmla="*/ 130 h 130"/>
                <a:gd name="T6" fmla="*/ 0 w 623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3" h="130">
                  <a:moveTo>
                    <a:pt x="0" y="0"/>
                  </a:moveTo>
                  <a:lnTo>
                    <a:pt x="623" y="94"/>
                  </a:lnTo>
                  <a:lnTo>
                    <a:pt x="149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FF02"/>
            </a:solidFill>
            <a:ln w="0">
              <a:solidFill>
                <a:srgbClr val="A5FF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53" name="Freeform 82"/>
            <p:cNvSpPr>
              <a:spLocks/>
            </p:cNvSpPr>
            <p:nvPr userDrawn="1"/>
          </p:nvSpPr>
          <p:spPr bwMode="auto">
            <a:xfrm>
              <a:off x="3198813" y="2020888"/>
              <a:ext cx="301625" cy="349250"/>
            </a:xfrm>
            <a:custGeom>
              <a:avLst/>
              <a:gdLst>
                <a:gd name="T0" fmla="*/ 0 w 379"/>
                <a:gd name="T1" fmla="*/ 0 h 440"/>
                <a:gd name="T2" fmla="*/ 379 w 379"/>
                <a:gd name="T3" fmla="*/ 165 h 440"/>
                <a:gd name="T4" fmla="*/ 0 w 379"/>
                <a:gd name="T5" fmla="*/ 440 h 440"/>
                <a:gd name="T6" fmla="*/ 0 w 379"/>
                <a:gd name="T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9" h="440">
                  <a:moveTo>
                    <a:pt x="0" y="0"/>
                  </a:moveTo>
                  <a:lnTo>
                    <a:pt x="379" y="165"/>
                  </a:lnTo>
                  <a:lnTo>
                    <a:pt x="0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28FF"/>
            </a:solidFill>
            <a:ln w="0">
              <a:solidFill>
                <a:srgbClr val="4028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54" name="Freeform 83"/>
            <p:cNvSpPr>
              <a:spLocks/>
            </p:cNvSpPr>
            <p:nvPr userDrawn="1"/>
          </p:nvSpPr>
          <p:spPr bwMode="auto">
            <a:xfrm>
              <a:off x="3500438" y="2020888"/>
              <a:ext cx="466725" cy="203200"/>
            </a:xfrm>
            <a:custGeom>
              <a:avLst/>
              <a:gdLst>
                <a:gd name="T0" fmla="*/ 589 w 589"/>
                <a:gd name="T1" fmla="*/ 0 h 255"/>
                <a:gd name="T2" fmla="*/ 77 w 589"/>
                <a:gd name="T3" fmla="*/ 255 h 255"/>
                <a:gd name="T4" fmla="*/ 0 w 589"/>
                <a:gd name="T5" fmla="*/ 165 h 255"/>
                <a:gd name="T6" fmla="*/ 589 w 589"/>
                <a:gd name="T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9" h="255">
                  <a:moveTo>
                    <a:pt x="589" y="0"/>
                  </a:moveTo>
                  <a:lnTo>
                    <a:pt x="77" y="255"/>
                  </a:lnTo>
                  <a:lnTo>
                    <a:pt x="0" y="165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B90096"/>
            </a:solidFill>
            <a:ln w="0">
              <a:solidFill>
                <a:srgbClr val="B900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39" name="Freeform 68"/>
            <p:cNvSpPr>
              <a:spLocks/>
            </p:cNvSpPr>
            <p:nvPr userDrawn="1"/>
          </p:nvSpPr>
          <p:spPr bwMode="auto">
            <a:xfrm>
              <a:off x="5584825" y="2054225"/>
              <a:ext cx="227013" cy="207963"/>
            </a:xfrm>
            <a:custGeom>
              <a:avLst/>
              <a:gdLst>
                <a:gd name="T0" fmla="*/ 285 w 285"/>
                <a:gd name="T1" fmla="*/ 0 h 261"/>
                <a:gd name="T2" fmla="*/ 169 w 285"/>
                <a:gd name="T3" fmla="*/ 261 h 261"/>
                <a:gd name="T4" fmla="*/ 0 w 285"/>
                <a:gd name="T5" fmla="*/ 179 h 261"/>
                <a:gd name="T6" fmla="*/ 285 w 285"/>
                <a:gd name="T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261">
                  <a:moveTo>
                    <a:pt x="285" y="0"/>
                  </a:moveTo>
                  <a:lnTo>
                    <a:pt x="169" y="261"/>
                  </a:lnTo>
                  <a:lnTo>
                    <a:pt x="0" y="179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1AA880"/>
            </a:solidFill>
            <a:ln w="0">
              <a:solidFill>
                <a:srgbClr val="1AA8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51" name="Freeform 80"/>
            <p:cNvSpPr>
              <a:spLocks/>
            </p:cNvSpPr>
            <p:nvPr userDrawn="1"/>
          </p:nvSpPr>
          <p:spPr bwMode="auto">
            <a:xfrm>
              <a:off x="4122738" y="2108200"/>
              <a:ext cx="630238" cy="153988"/>
            </a:xfrm>
            <a:custGeom>
              <a:avLst/>
              <a:gdLst>
                <a:gd name="T0" fmla="*/ 794 w 794"/>
                <a:gd name="T1" fmla="*/ 0 h 192"/>
                <a:gd name="T2" fmla="*/ 356 w 794"/>
                <a:gd name="T3" fmla="*/ 192 h 192"/>
                <a:gd name="T4" fmla="*/ 0 w 794"/>
                <a:gd name="T5" fmla="*/ 61 h 192"/>
                <a:gd name="T6" fmla="*/ 794 w 794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4" h="192">
                  <a:moveTo>
                    <a:pt x="794" y="0"/>
                  </a:moveTo>
                  <a:lnTo>
                    <a:pt x="356" y="192"/>
                  </a:lnTo>
                  <a:lnTo>
                    <a:pt x="0" y="61"/>
                  </a:lnTo>
                  <a:lnTo>
                    <a:pt x="794" y="0"/>
                  </a:lnTo>
                  <a:close/>
                </a:path>
              </a:pathLst>
            </a:custGeom>
            <a:solidFill>
              <a:srgbClr val="1AA880"/>
            </a:solidFill>
            <a:ln w="0">
              <a:solidFill>
                <a:srgbClr val="1AA8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9" name="Freeform 48"/>
            <p:cNvSpPr>
              <a:spLocks/>
            </p:cNvSpPr>
            <p:nvPr userDrawn="1"/>
          </p:nvSpPr>
          <p:spPr bwMode="auto">
            <a:xfrm>
              <a:off x="5068888" y="912813"/>
              <a:ext cx="304800" cy="173038"/>
            </a:xfrm>
            <a:custGeom>
              <a:avLst/>
              <a:gdLst>
                <a:gd name="T0" fmla="*/ 214 w 383"/>
                <a:gd name="T1" fmla="*/ 0 h 218"/>
                <a:gd name="T2" fmla="*/ 383 w 383"/>
                <a:gd name="T3" fmla="*/ 110 h 218"/>
                <a:gd name="T4" fmla="*/ 0 w 383"/>
                <a:gd name="T5" fmla="*/ 218 h 218"/>
                <a:gd name="T6" fmla="*/ 214 w 38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218">
                  <a:moveTo>
                    <a:pt x="214" y="0"/>
                  </a:moveTo>
                  <a:lnTo>
                    <a:pt x="383" y="110"/>
                  </a:lnTo>
                  <a:lnTo>
                    <a:pt x="0" y="218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4028FF"/>
            </a:solidFill>
            <a:ln w="0">
              <a:solidFill>
                <a:srgbClr val="4028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6" name="Freeform 45"/>
            <p:cNvSpPr>
              <a:spLocks/>
            </p:cNvSpPr>
            <p:nvPr userDrawn="1"/>
          </p:nvSpPr>
          <p:spPr bwMode="auto">
            <a:xfrm>
              <a:off x="4949825" y="912813"/>
              <a:ext cx="288925" cy="173038"/>
            </a:xfrm>
            <a:custGeom>
              <a:avLst/>
              <a:gdLst>
                <a:gd name="T0" fmla="*/ 365 w 365"/>
                <a:gd name="T1" fmla="*/ 0 h 218"/>
                <a:gd name="T2" fmla="*/ 151 w 365"/>
                <a:gd name="T3" fmla="*/ 218 h 218"/>
                <a:gd name="T4" fmla="*/ 0 w 365"/>
                <a:gd name="T5" fmla="*/ 53 h 218"/>
                <a:gd name="T6" fmla="*/ 365 w 365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218">
                  <a:moveTo>
                    <a:pt x="365" y="0"/>
                  </a:moveTo>
                  <a:lnTo>
                    <a:pt x="151" y="218"/>
                  </a:lnTo>
                  <a:lnTo>
                    <a:pt x="0" y="53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00008D"/>
            </a:solidFill>
            <a:ln w="0">
              <a:solidFill>
                <a:srgbClr val="00008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15" name="Freeform 44"/>
            <p:cNvSpPr>
              <a:spLocks/>
            </p:cNvSpPr>
            <p:nvPr userDrawn="1"/>
          </p:nvSpPr>
          <p:spPr bwMode="auto">
            <a:xfrm>
              <a:off x="4779963" y="955675"/>
              <a:ext cx="314325" cy="158750"/>
            </a:xfrm>
            <a:custGeom>
              <a:avLst/>
              <a:gdLst>
                <a:gd name="T0" fmla="*/ 214 w 397"/>
                <a:gd name="T1" fmla="*/ 0 h 200"/>
                <a:gd name="T2" fmla="*/ 397 w 397"/>
                <a:gd name="T3" fmla="*/ 200 h 200"/>
                <a:gd name="T4" fmla="*/ 240 w 397"/>
                <a:gd name="T5" fmla="*/ 145 h 200"/>
                <a:gd name="T6" fmla="*/ 0 w 397"/>
                <a:gd name="T7" fmla="*/ 61 h 200"/>
                <a:gd name="T8" fmla="*/ 214 w 397"/>
                <a:gd name="T9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200">
                  <a:moveTo>
                    <a:pt x="214" y="0"/>
                  </a:moveTo>
                  <a:lnTo>
                    <a:pt x="397" y="200"/>
                  </a:lnTo>
                  <a:lnTo>
                    <a:pt x="240" y="145"/>
                  </a:lnTo>
                  <a:lnTo>
                    <a:pt x="0" y="61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003CBD"/>
            </a:solidFill>
            <a:ln w="0">
              <a:solidFill>
                <a:srgbClr val="003CB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99" name="Freeform 28"/>
            <p:cNvSpPr>
              <a:spLocks/>
            </p:cNvSpPr>
            <p:nvPr userDrawn="1"/>
          </p:nvSpPr>
          <p:spPr bwMode="auto">
            <a:xfrm>
              <a:off x="3206750" y="803275"/>
              <a:ext cx="731838" cy="315913"/>
            </a:xfrm>
            <a:custGeom>
              <a:avLst/>
              <a:gdLst>
                <a:gd name="T0" fmla="*/ 0 w 923"/>
                <a:gd name="T1" fmla="*/ 0 h 399"/>
                <a:gd name="T2" fmla="*/ 923 w 923"/>
                <a:gd name="T3" fmla="*/ 0 h 399"/>
                <a:gd name="T4" fmla="*/ 789 w 923"/>
                <a:gd name="T5" fmla="*/ 124 h 399"/>
                <a:gd name="T6" fmla="*/ 787 w 923"/>
                <a:gd name="T7" fmla="*/ 126 h 399"/>
                <a:gd name="T8" fmla="*/ 497 w 923"/>
                <a:gd name="T9" fmla="*/ 399 h 399"/>
                <a:gd name="T10" fmla="*/ 0 w 923"/>
                <a:gd name="T11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3" h="399">
                  <a:moveTo>
                    <a:pt x="0" y="0"/>
                  </a:moveTo>
                  <a:lnTo>
                    <a:pt x="923" y="0"/>
                  </a:lnTo>
                  <a:lnTo>
                    <a:pt x="789" y="124"/>
                  </a:lnTo>
                  <a:lnTo>
                    <a:pt x="787" y="126"/>
                  </a:lnTo>
                  <a:lnTo>
                    <a:pt x="497" y="3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C5BC"/>
            </a:solidFill>
            <a:ln w="0">
              <a:solidFill>
                <a:srgbClr val="32C5B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72" name="Title 1"/>
          <p:cNvSpPr>
            <a:spLocks noGrp="1"/>
          </p:cNvSpPr>
          <p:nvPr>
            <p:ph type="ctrTitle"/>
          </p:nvPr>
        </p:nvSpPr>
        <p:spPr>
          <a:xfrm>
            <a:off x="902972" y="2422647"/>
            <a:ext cx="7338059" cy="1245391"/>
          </a:xfrm>
        </p:spPr>
        <p:txBody>
          <a:bodyPr lIns="274320" anchor="ctr">
            <a:noAutofit/>
          </a:bodyPr>
          <a:lstStyle>
            <a:lvl1pPr algn="ctr"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3" name="Subtitle 2"/>
          <p:cNvSpPr>
            <a:spLocks noGrp="1"/>
          </p:cNvSpPr>
          <p:nvPr>
            <p:ph type="subTitle" idx="1"/>
          </p:nvPr>
        </p:nvSpPr>
        <p:spPr>
          <a:xfrm>
            <a:off x="902970" y="3668037"/>
            <a:ext cx="7338063" cy="854369"/>
          </a:xfrm>
        </p:spPr>
        <p:txBody>
          <a:bodyPr lIns="274320" rIns="91440" anchor="ctr">
            <a:noAutofit/>
          </a:bodyPr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6183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white">
                    <a:lumMod val="85000"/>
                  </a:prstClr>
                </a:solidFill>
              </a:rPr>
              <a:t>Your Date</a:t>
            </a:r>
            <a:endParaRPr lang="en-US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6183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white">
                    <a:lumMod val="85000"/>
                  </a:prstClr>
                </a:solidFill>
              </a:rPr>
              <a:t>Your Footer Here</a:t>
            </a:r>
            <a:endParaRPr lang="en-US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6183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2392B6-3E0B-4583-A4D5-7F190AD860A4}" type="slidenum">
              <a:rPr lang="en-US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01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0" y="0"/>
            <a:ext cx="9144000" cy="6858000"/>
            <a:chOff x="3198813" y="2779713"/>
            <a:chExt cx="2746375" cy="1566863"/>
          </a:xfrm>
        </p:grpSpPr>
        <p:sp>
          <p:nvSpPr>
            <p:cNvPr id="27" name="Rectangle 85"/>
            <p:cNvSpPr>
              <a:spLocks noChangeArrowheads="1"/>
            </p:cNvSpPr>
            <p:nvPr userDrawn="1"/>
          </p:nvSpPr>
          <p:spPr bwMode="auto">
            <a:xfrm>
              <a:off x="3198813" y="2779713"/>
              <a:ext cx="2746375" cy="1566863"/>
            </a:xfrm>
            <a:prstGeom prst="rect">
              <a:avLst/>
            </a:pr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8" name="Freeform 86"/>
            <p:cNvSpPr>
              <a:spLocks/>
            </p:cNvSpPr>
            <p:nvPr userDrawn="1"/>
          </p:nvSpPr>
          <p:spPr bwMode="auto">
            <a:xfrm>
              <a:off x="3198813" y="2779713"/>
              <a:ext cx="520700" cy="1112838"/>
            </a:xfrm>
            <a:custGeom>
              <a:avLst/>
              <a:gdLst>
                <a:gd name="T0" fmla="*/ 0 w 656"/>
                <a:gd name="T1" fmla="*/ 0 h 1402"/>
                <a:gd name="T2" fmla="*/ 656 w 656"/>
                <a:gd name="T3" fmla="*/ 909 h 1402"/>
                <a:gd name="T4" fmla="*/ 0 w 656"/>
                <a:gd name="T5" fmla="*/ 1402 h 1402"/>
                <a:gd name="T6" fmla="*/ 0 w 656"/>
                <a:gd name="T7" fmla="*/ 0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402">
                  <a:moveTo>
                    <a:pt x="0" y="0"/>
                  </a:moveTo>
                  <a:lnTo>
                    <a:pt x="656" y="909"/>
                  </a:lnTo>
                  <a:lnTo>
                    <a:pt x="0" y="14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9" name="Freeform 87"/>
            <p:cNvSpPr>
              <a:spLocks/>
            </p:cNvSpPr>
            <p:nvPr userDrawn="1"/>
          </p:nvSpPr>
          <p:spPr bwMode="auto">
            <a:xfrm>
              <a:off x="3282950" y="3500438"/>
              <a:ext cx="884238" cy="473075"/>
            </a:xfrm>
            <a:custGeom>
              <a:avLst/>
              <a:gdLst>
                <a:gd name="T0" fmla="*/ 550 w 1113"/>
                <a:gd name="T1" fmla="*/ 0 h 595"/>
                <a:gd name="T2" fmla="*/ 1113 w 1113"/>
                <a:gd name="T3" fmla="*/ 595 h 595"/>
                <a:gd name="T4" fmla="*/ 0 w 1113"/>
                <a:gd name="T5" fmla="*/ 415 h 595"/>
                <a:gd name="T6" fmla="*/ 550 w 1113"/>
                <a:gd name="T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3" h="595">
                  <a:moveTo>
                    <a:pt x="550" y="0"/>
                  </a:moveTo>
                  <a:lnTo>
                    <a:pt x="1113" y="595"/>
                  </a:lnTo>
                  <a:lnTo>
                    <a:pt x="0" y="415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0" name="Freeform 88"/>
            <p:cNvSpPr>
              <a:spLocks/>
            </p:cNvSpPr>
            <p:nvPr userDrawn="1"/>
          </p:nvSpPr>
          <p:spPr bwMode="auto">
            <a:xfrm>
              <a:off x="3719513" y="2779713"/>
              <a:ext cx="706438" cy="933450"/>
            </a:xfrm>
            <a:custGeom>
              <a:avLst/>
              <a:gdLst>
                <a:gd name="T0" fmla="*/ 399 w 889"/>
                <a:gd name="T1" fmla="*/ 0 h 1176"/>
                <a:gd name="T2" fmla="*/ 889 w 889"/>
                <a:gd name="T3" fmla="*/ 1176 h 1176"/>
                <a:gd name="T4" fmla="*/ 0 w 889"/>
                <a:gd name="T5" fmla="*/ 909 h 1176"/>
                <a:gd name="T6" fmla="*/ 399 w 889"/>
                <a:gd name="T7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9" h="1176">
                  <a:moveTo>
                    <a:pt x="399" y="0"/>
                  </a:moveTo>
                  <a:lnTo>
                    <a:pt x="889" y="1176"/>
                  </a:lnTo>
                  <a:lnTo>
                    <a:pt x="0" y="909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1" name="Freeform 89"/>
            <p:cNvSpPr>
              <a:spLocks/>
            </p:cNvSpPr>
            <p:nvPr userDrawn="1"/>
          </p:nvSpPr>
          <p:spPr bwMode="auto">
            <a:xfrm>
              <a:off x="3198813" y="2779713"/>
              <a:ext cx="836613" cy="720725"/>
            </a:xfrm>
            <a:custGeom>
              <a:avLst/>
              <a:gdLst>
                <a:gd name="T0" fmla="*/ 0 w 1055"/>
                <a:gd name="T1" fmla="*/ 0 h 909"/>
                <a:gd name="T2" fmla="*/ 1055 w 1055"/>
                <a:gd name="T3" fmla="*/ 0 h 909"/>
                <a:gd name="T4" fmla="*/ 656 w 1055"/>
                <a:gd name="T5" fmla="*/ 909 h 909"/>
                <a:gd name="T6" fmla="*/ 0 w 1055"/>
                <a:gd name="T7" fmla="*/ 0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5" h="909">
                  <a:moveTo>
                    <a:pt x="0" y="0"/>
                  </a:moveTo>
                  <a:lnTo>
                    <a:pt x="1055" y="0"/>
                  </a:lnTo>
                  <a:lnTo>
                    <a:pt x="656" y="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2" name="Freeform 90"/>
            <p:cNvSpPr>
              <a:spLocks/>
            </p:cNvSpPr>
            <p:nvPr userDrawn="1"/>
          </p:nvSpPr>
          <p:spPr bwMode="auto">
            <a:xfrm>
              <a:off x="4035425" y="2779713"/>
              <a:ext cx="914400" cy="666750"/>
            </a:xfrm>
            <a:custGeom>
              <a:avLst/>
              <a:gdLst>
                <a:gd name="T0" fmla="*/ 0 w 1150"/>
                <a:gd name="T1" fmla="*/ 0 h 841"/>
                <a:gd name="T2" fmla="*/ 1150 w 1150"/>
                <a:gd name="T3" fmla="*/ 0 h 841"/>
                <a:gd name="T4" fmla="*/ 351 w 1150"/>
                <a:gd name="T5" fmla="*/ 841 h 841"/>
                <a:gd name="T6" fmla="*/ 0 w 1150"/>
                <a:gd name="T7" fmla="*/ 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0" h="841">
                  <a:moveTo>
                    <a:pt x="0" y="0"/>
                  </a:moveTo>
                  <a:lnTo>
                    <a:pt x="1150" y="0"/>
                  </a:lnTo>
                  <a:lnTo>
                    <a:pt x="351" y="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3" name="Freeform 91"/>
            <p:cNvSpPr>
              <a:spLocks/>
            </p:cNvSpPr>
            <p:nvPr userDrawn="1"/>
          </p:nvSpPr>
          <p:spPr bwMode="auto">
            <a:xfrm>
              <a:off x="4314825" y="3332163"/>
              <a:ext cx="895350" cy="766763"/>
            </a:xfrm>
            <a:custGeom>
              <a:avLst/>
              <a:gdLst>
                <a:gd name="T0" fmla="*/ 1127 w 1127"/>
                <a:gd name="T1" fmla="*/ 0 h 966"/>
                <a:gd name="T2" fmla="*/ 324 w 1127"/>
                <a:gd name="T3" fmla="*/ 966 h 966"/>
                <a:gd name="T4" fmla="*/ 139 w 1127"/>
                <a:gd name="T5" fmla="*/ 479 h 966"/>
                <a:gd name="T6" fmla="*/ 0 w 1127"/>
                <a:gd name="T7" fmla="*/ 144 h 966"/>
                <a:gd name="T8" fmla="*/ 1127 w 1127"/>
                <a:gd name="T9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7" h="966">
                  <a:moveTo>
                    <a:pt x="1127" y="0"/>
                  </a:moveTo>
                  <a:lnTo>
                    <a:pt x="324" y="966"/>
                  </a:lnTo>
                  <a:lnTo>
                    <a:pt x="139" y="479"/>
                  </a:lnTo>
                  <a:lnTo>
                    <a:pt x="0" y="144"/>
                  </a:lnTo>
                  <a:lnTo>
                    <a:pt x="112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4" name="Freeform 92"/>
            <p:cNvSpPr>
              <a:spLocks/>
            </p:cNvSpPr>
            <p:nvPr userDrawn="1"/>
          </p:nvSpPr>
          <p:spPr bwMode="auto">
            <a:xfrm>
              <a:off x="4949825" y="2779713"/>
              <a:ext cx="995363" cy="552450"/>
            </a:xfrm>
            <a:custGeom>
              <a:avLst/>
              <a:gdLst>
                <a:gd name="T0" fmla="*/ 0 w 1255"/>
                <a:gd name="T1" fmla="*/ 0 h 697"/>
                <a:gd name="T2" fmla="*/ 1255 w 1255"/>
                <a:gd name="T3" fmla="*/ 0 h 697"/>
                <a:gd name="T4" fmla="*/ 328 w 1255"/>
                <a:gd name="T5" fmla="*/ 697 h 697"/>
                <a:gd name="T6" fmla="*/ 0 w 1255"/>
                <a:gd name="T7" fmla="*/ 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697">
                  <a:moveTo>
                    <a:pt x="0" y="0"/>
                  </a:moveTo>
                  <a:lnTo>
                    <a:pt x="1255" y="0"/>
                  </a:lnTo>
                  <a:lnTo>
                    <a:pt x="328" y="6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5" name="Freeform 93"/>
            <p:cNvSpPr>
              <a:spLocks/>
            </p:cNvSpPr>
            <p:nvPr userDrawn="1"/>
          </p:nvSpPr>
          <p:spPr bwMode="auto">
            <a:xfrm>
              <a:off x="4314825" y="2779713"/>
              <a:ext cx="895350" cy="666750"/>
            </a:xfrm>
            <a:custGeom>
              <a:avLst/>
              <a:gdLst>
                <a:gd name="T0" fmla="*/ 799 w 1127"/>
                <a:gd name="T1" fmla="*/ 0 h 841"/>
                <a:gd name="T2" fmla="*/ 1127 w 1127"/>
                <a:gd name="T3" fmla="*/ 697 h 841"/>
                <a:gd name="T4" fmla="*/ 0 w 1127"/>
                <a:gd name="T5" fmla="*/ 841 h 841"/>
                <a:gd name="T6" fmla="*/ 799 w 1127"/>
                <a:gd name="T7" fmla="*/ 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7" h="841">
                  <a:moveTo>
                    <a:pt x="799" y="0"/>
                  </a:moveTo>
                  <a:lnTo>
                    <a:pt x="1127" y="697"/>
                  </a:lnTo>
                  <a:lnTo>
                    <a:pt x="0" y="841"/>
                  </a:lnTo>
                  <a:lnTo>
                    <a:pt x="799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6" name="Freeform 94"/>
            <p:cNvSpPr>
              <a:spLocks/>
            </p:cNvSpPr>
            <p:nvPr userDrawn="1"/>
          </p:nvSpPr>
          <p:spPr bwMode="auto">
            <a:xfrm>
              <a:off x="5210175" y="2779713"/>
              <a:ext cx="735013" cy="998538"/>
            </a:xfrm>
            <a:custGeom>
              <a:avLst/>
              <a:gdLst>
                <a:gd name="T0" fmla="*/ 927 w 927"/>
                <a:gd name="T1" fmla="*/ 0 h 1259"/>
                <a:gd name="T2" fmla="*/ 927 w 927"/>
                <a:gd name="T3" fmla="*/ 1259 h 1259"/>
                <a:gd name="T4" fmla="*/ 0 w 927"/>
                <a:gd name="T5" fmla="*/ 697 h 1259"/>
                <a:gd name="T6" fmla="*/ 927 w 927"/>
                <a:gd name="T7" fmla="*/ 0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7" h="1259">
                  <a:moveTo>
                    <a:pt x="927" y="0"/>
                  </a:moveTo>
                  <a:lnTo>
                    <a:pt x="927" y="1259"/>
                  </a:lnTo>
                  <a:lnTo>
                    <a:pt x="0" y="697"/>
                  </a:lnTo>
                  <a:lnTo>
                    <a:pt x="92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7" name="Freeform 95"/>
            <p:cNvSpPr>
              <a:spLocks/>
            </p:cNvSpPr>
            <p:nvPr userDrawn="1"/>
          </p:nvSpPr>
          <p:spPr bwMode="auto">
            <a:xfrm>
              <a:off x="4572000" y="3332163"/>
              <a:ext cx="1147763" cy="766763"/>
            </a:xfrm>
            <a:custGeom>
              <a:avLst/>
              <a:gdLst>
                <a:gd name="T0" fmla="*/ 803 w 1445"/>
                <a:gd name="T1" fmla="*/ 0 h 966"/>
                <a:gd name="T2" fmla="*/ 1445 w 1445"/>
                <a:gd name="T3" fmla="*/ 391 h 966"/>
                <a:gd name="T4" fmla="*/ 0 w 1445"/>
                <a:gd name="T5" fmla="*/ 966 h 966"/>
                <a:gd name="T6" fmla="*/ 803 w 144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5" h="966">
                  <a:moveTo>
                    <a:pt x="803" y="0"/>
                  </a:moveTo>
                  <a:lnTo>
                    <a:pt x="1445" y="391"/>
                  </a:lnTo>
                  <a:lnTo>
                    <a:pt x="0" y="966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9" name="Freeform 96"/>
            <p:cNvSpPr>
              <a:spLocks/>
            </p:cNvSpPr>
            <p:nvPr userDrawn="1"/>
          </p:nvSpPr>
          <p:spPr bwMode="auto">
            <a:xfrm>
              <a:off x="5719763" y="3643313"/>
              <a:ext cx="225425" cy="703263"/>
            </a:xfrm>
            <a:custGeom>
              <a:avLst/>
              <a:gdLst>
                <a:gd name="T0" fmla="*/ 0 w 285"/>
                <a:gd name="T1" fmla="*/ 0 h 888"/>
                <a:gd name="T2" fmla="*/ 285 w 285"/>
                <a:gd name="T3" fmla="*/ 171 h 888"/>
                <a:gd name="T4" fmla="*/ 285 w 285"/>
                <a:gd name="T5" fmla="*/ 888 h 888"/>
                <a:gd name="T6" fmla="*/ 0 w 285"/>
                <a:gd name="T7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888">
                  <a:moveTo>
                    <a:pt x="0" y="0"/>
                  </a:moveTo>
                  <a:lnTo>
                    <a:pt x="285" y="171"/>
                  </a:lnTo>
                  <a:lnTo>
                    <a:pt x="285" y="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0" name="Freeform 97"/>
            <p:cNvSpPr>
              <a:spLocks/>
            </p:cNvSpPr>
            <p:nvPr userDrawn="1"/>
          </p:nvSpPr>
          <p:spPr bwMode="auto">
            <a:xfrm>
              <a:off x="4572000" y="3643313"/>
              <a:ext cx="1373188" cy="703263"/>
            </a:xfrm>
            <a:custGeom>
              <a:avLst/>
              <a:gdLst>
                <a:gd name="T0" fmla="*/ 1445 w 1730"/>
                <a:gd name="T1" fmla="*/ 0 h 888"/>
                <a:gd name="T2" fmla="*/ 1730 w 1730"/>
                <a:gd name="T3" fmla="*/ 888 h 888"/>
                <a:gd name="T4" fmla="*/ 0 w 1730"/>
                <a:gd name="T5" fmla="*/ 575 h 888"/>
                <a:gd name="T6" fmla="*/ 1445 w 1730"/>
                <a:gd name="T7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0" h="888">
                  <a:moveTo>
                    <a:pt x="1445" y="0"/>
                  </a:moveTo>
                  <a:lnTo>
                    <a:pt x="1730" y="888"/>
                  </a:lnTo>
                  <a:lnTo>
                    <a:pt x="0" y="575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1" name="Freeform 98"/>
            <p:cNvSpPr>
              <a:spLocks/>
            </p:cNvSpPr>
            <p:nvPr userDrawn="1"/>
          </p:nvSpPr>
          <p:spPr bwMode="auto">
            <a:xfrm>
              <a:off x="3719513" y="3500438"/>
              <a:ext cx="706438" cy="473075"/>
            </a:xfrm>
            <a:custGeom>
              <a:avLst/>
              <a:gdLst>
                <a:gd name="T0" fmla="*/ 0 w 889"/>
                <a:gd name="T1" fmla="*/ 0 h 595"/>
                <a:gd name="T2" fmla="*/ 889 w 889"/>
                <a:gd name="T3" fmla="*/ 267 h 595"/>
                <a:gd name="T4" fmla="*/ 563 w 889"/>
                <a:gd name="T5" fmla="*/ 595 h 595"/>
                <a:gd name="T6" fmla="*/ 0 w 889"/>
                <a:gd name="T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9" h="595">
                  <a:moveTo>
                    <a:pt x="0" y="0"/>
                  </a:moveTo>
                  <a:lnTo>
                    <a:pt x="889" y="267"/>
                  </a:lnTo>
                  <a:lnTo>
                    <a:pt x="563" y="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2" name="Freeform 99"/>
            <p:cNvSpPr>
              <a:spLocks/>
            </p:cNvSpPr>
            <p:nvPr userDrawn="1"/>
          </p:nvSpPr>
          <p:spPr bwMode="auto">
            <a:xfrm>
              <a:off x="4167188" y="3713163"/>
              <a:ext cx="484188" cy="630238"/>
            </a:xfrm>
            <a:custGeom>
              <a:avLst/>
              <a:gdLst>
                <a:gd name="T0" fmla="*/ 326 w 611"/>
                <a:gd name="T1" fmla="*/ 0 h 796"/>
                <a:gd name="T2" fmla="*/ 511 w 611"/>
                <a:gd name="T3" fmla="*/ 487 h 796"/>
                <a:gd name="T4" fmla="*/ 611 w 611"/>
                <a:gd name="T5" fmla="*/ 796 h 796"/>
                <a:gd name="T6" fmla="*/ 0 w 611"/>
                <a:gd name="T7" fmla="*/ 328 h 796"/>
                <a:gd name="T8" fmla="*/ 326 w 611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796">
                  <a:moveTo>
                    <a:pt x="326" y="0"/>
                  </a:moveTo>
                  <a:lnTo>
                    <a:pt x="511" y="487"/>
                  </a:lnTo>
                  <a:lnTo>
                    <a:pt x="611" y="796"/>
                  </a:lnTo>
                  <a:lnTo>
                    <a:pt x="0" y="328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rgbClr val="E9EFEE"/>
            </a:solidFill>
            <a:ln w="0">
              <a:solidFill>
                <a:srgbClr val="E9EF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43" name="Freeform 100"/>
            <p:cNvSpPr>
              <a:spLocks/>
            </p:cNvSpPr>
            <p:nvPr userDrawn="1"/>
          </p:nvSpPr>
          <p:spPr bwMode="auto">
            <a:xfrm>
              <a:off x="4572000" y="4098925"/>
              <a:ext cx="1373188" cy="247650"/>
            </a:xfrm>
            <a:custGeom>
              <a:avLst/>
              <a:gdLst>
                <a:gd name="T0" fmla="*/ 0 w 1730"/>
                <a:gd name="T1" fmla="*/ 0 h 313"/>
                <a:gd name="T2" fmla="*/ 1730 w 1730"/>
                <a:gd name="T3" fmla="*/ 313 h 313"/>
                <a:gd name="T4" fmla="*/ 100 w 1730"/>
                <a:gd name="T5" fmla="*/ 309 h 313"/>
                <a:gd name="T6" fmla="*/ 0 w 1730"/>
                <a:gd name="T7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0" h="313">
                  <a:moveTo>
                    <a:pt x="0" y="0"/>
                  </a:moveTo>
                  <a:lnTo>
                    <a:pt x="1730" y="313"/>
                  </a:lnTo>
                  <a:lnTo>
                    <a:pt x="100" y="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solidFill>
                <a:srgbClr val="CED9D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2" name="Freeform 101"/>
            <p:cNvSpPr>
              <a:spLocks/>
            </p:cNvSpPr>
            <p:nvPr userDrawn="1"/>
          </p:nvSpPr>
          <p:spPr bwMode="auto">
            <a:xfrm>
              <a:off x="3198813" y="3829050"/>
              <a:ext cx="968375" cy="517525"/>
            </a:xfrm>
            <a:custGeom>
              <a:avLst/>
              <a:gdLst>
                <a:gd name="T0" fmla="*/ 106 w 1219"/>
                <a:gd name="T1" fmla="*/ 0 h 652"/>
                <a:gd name="T2" fmla="*/ 1219 w 1219"/>
                <a:gd name="T3" fmla="*/ 180 h 652"/>
                <a:gd name="T4" fmla="*/ 0 w 1219"/>
                <a:gd name="T5" fmla="*/ 652 h 652"/>
                <a:gd name="T6" fmla="*/ 0 w 1219"/>
                <a:gd name="T7" fmla="*/ 78 h 652"/>
                <a:gd name="T8" fmla="*/ 106 w 1219"/>
                <a:gd name="T9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9" h="652">
                  <a:moveTo>
                    <a:pt x="106" y="0"/>
                  </a:moveTo>
                  <a:lnTo>
                    <a:pt x="1219" y="180"/>
                  </a:lnTo>
                  <a:lnTo>
                    <a:pt x="0" y="652"/>
                  </a:lnTo>
                  <a:lnTo>
                    <a:pt x="0" y="78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F6F9F9"/>
            </a:solidFill>
            <a:ln w="0">
              <a:solidFill>
                <a:srgbClr val="F6F9F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3" name="Freeform 102"/>
            <p:cNvSpPr>
              <a:spLocks/>
            </p:cNvSpPr>
            <p:nvPr userDrawn="1"/>
          </p:nvSpPr>
          <p:spPr bwMode="auto">
            <a:xfrm>
              <a:off x="3198813" y="3973513"/>
              <a:ext cx="1452563" cy="373063"/>
            </a:xfrm>
            <a:custGeom>
              <a:avLst/>
              <a:gdLst>
                <a:gd name="T0" fmla="*/ 1219 w 1830"/>
                <a:gd name="T1" fmla="*/ 0 h 472"/>
                <a:gd name="T2" fmla="*/ 1830 w 1830"/>
                <a:gd name="T3" fmla="*/ 468 h 472"/>
                <a:gd name="T4" fmla="*/ 0 w 1830"/>
                <a:gd name="T5" fmla="*/ 472 h 472"/>
                <a:gd name="T6" fmla="*/ 1219 w 1830"/>
                <a:gd name="T7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30" h="472">
                  <a:moveTo>
                    <a:pt x="1219" y="0"/>
                  </a:moveTo>
                  <a:lnTo>
                    <a:pt x="1830" y="468"/>
                  </a:lnTo>
                  <a:lnTo>
                    <a:pt x="0" y="472"/>
                  </a:lnTo>
                  <a:lnTo>
                    <a:pt x="1219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solidFill>
                <a:srgbClr val="CED9D7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4" name="Freeform 103"/>
            <p:cNvSpPr>
              <a:spLocks/>
            </p:cNvSpPr>
            <p:nvPr userDrawn="1"/>
          </p:nvSpPr>
          <p:spPr bwMode="auto">
            <a:xfrm>
              <a:off x="3198813" y="4129088"/>
              <a:ext cx="487363" cy="217488"/>
            </a:xfrm>
            <a:custGeom>
              <a:avLst/>
              <a:gdLst>
                <a:gd name="T0" fmla="*/ 379 w 615"/>
                <a:gd name="T1" fmla="*/ 0 h 275"/>
                <a:gd name="T2" fmla="*/ 615 w 615"/>
                <a:gd name="T3" fmla="*/ 275 h 275"/>
                <a:gd name="T4" fmla="*/ 0 w 615"/>
                <a:gd name="T5" fmla="*/ 275 h 275"/>
                <a:gd name="T6" fmla="*/ 379 w 615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5" h="275">
                  <a:moveTo>
                    <a:pt x="379" y="0"/>
                  </a:moveTo>
                  <a:lnTo>
                    <a:pt x="615" y="275"/>
                  </a:lnTo>
                  <a:lnTo>
                    <a:pt x="0" y="27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008D"/>
            </a:solidFill>
            <a:ln w="0">
              <a:solidFill>
                <a:srgbClr val="00008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5" name="Freeform 104"/>
            <p:cNvSpPr>
              <a:spLocks/>
            </p:cNvSpPr>
            <p:nvPr userDrawn="1"/>
          </p:nvSpPr>
          <p:spPr bwMode="auto">
            <a:xfrm>
              <a:off x="5584825" y="4171950"/>
              <a:ext cx="360363" cy="174625"/>
            </a:xfrm>
            <a:custGeom>
              <a:avLst/>
              <a:gdLst>
                <a:gd name="T0" fmla="*/ 0 w 454"/>
                <a:gd name="T1" fmla="*/ 0 h 220"/>
                <a:gd name="T2" fmla="*/ 454 w 454"/>
                <a:gd name="T3" fmla="*/ 220 h 220"/>
                <a:gd name="T4" fmla="*/ 154 w 454"/>
                <a:gd name="T5" fmla="*/ 220 h 220"/>
                <a:gd name="T6" fmla="*/ 0 w 454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220">
                  <a:moveTo>
                    <a:pt x="0" y="0"/>
                  </a:moveTo>
                  <a:lnTo>
                    <a:pt x="454" y="220"/>
                  </a:lnTo>
                  <a:lnTo>
                    <a:pt x="154" y="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E6A4"/>
            </a:solidFill>
            <a:ln w="0">
              <a:solidFill>
                <a:srgbClr val="3AE6A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6" name="Freeform 105"/>
            <p:cNvSpPr>
              <a:spLocks/>
            </p:cNvSpPr>
            <p:nvPr userDrawn="1"/>
          </p:nvSpPr>
          <p:spPr bwMode="auto">
            <a:xfrm>
              <a:off x="5719763" y="3997325"/>
              <a:ext cx="225425" cy="349250"/>
            </a:xfrm>
            <a:custGeom>
              <a:avLst/>
              <a:gdLst>
                <a:gd name="T0" fmla="*/ 285 w 285"/>
                <a:gd name="T1" fmla="*/ 0 h 440"/>
                <a:gd name="T2" fmla="*/ 285 w 285"/>
                <a:gd name="T3" fmla="*/ 440 h 440"/>
                <a:gd name="T4" fmla="*/ 0 w 285"/>
                <a:gd name="T5" fmla="*/ 302 h 440"/>
                <a:gd name="T6" fmla="*/ 285 w 285"/>
                <a:gd name="T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440">
                  <a:moveTo>
                    <a:pt x="285" y="0"/>
                  </a:moveTo>
                  <a:lnTo>
                    <a:pt x="285" y="440"/>
                  </a:lnTo>
                  <a:lnTo>
                    <a:pt x="0" y="302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FFB202"/>
            </a:solidFill>
            <a:ln w="0">
              <a:solidFill>
                <a:srgbClr val="FFB2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7" name="Freeform 106"/>
            <p:cNvSpPr>
              <a:spLocks/>
            </p:cNvSpPr>
            <p:nvPr userDrawn="1"/>
          </p:nvSpPr>
          <p:spPr bwMode="auto">
            <a:xfrm>
              <a:off x="5143500" y="4171950"/>
              <a:ext cx="563563" cy="174625"/>
            </a:xfrm>
            <a:custGeom>
              <a:avLst/>
              <a:gdLst>
                <a:gd name="T0" fmla="*/ 555 w 709"/>
                <a:gd name="T1" fmla="*/ 0 h 220"/>
                <a:gd name="T2" fmla="*/ 709 w 709"/>
                <a:gd name="T3" fmla="*/ 220 h 220"/>
                <a:gd name="T4" fmla="*/ 0 w 709"/>
                <a:gd name="T5" fmla="*/ 220 h 220"/>
                <a:gd name="T6" fmla="*/ 555 w 709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" h="220">
                  <a:moveTo>
                    <a:pt x="555" y="0"/>
                  </a:moveTo>
                  <a:lnTo>
                    <a:pt x="709" y="220"/>
                  </a:lnTo>
                  <a:lnTo>
                    <a:pt x="0" y="220"/>
                  </a:lnTo>
                  <a:lnTo>
                    <a:pt x="555" y="0"/>
                  </a:lnTo>
                  <a:close/>
                </a:path>
              </a:pathLst>
            </a:custGeom>
            <a:solidFill>
              <a:srgbClr val="00008D"/>
            </a:solidFill>
            <a:ln w="0">
              <a:solidFill>
                <a:srgbClr val="00008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8" name="Freeform 107"/>
            <p:cNvSpPr>
              <a:spLocks/>
            </p:cNvSpPr>
            <p:nvPr userDrawn="1"/>
          </p:nvSpPr>
          <p:spPr bwMode="auto">
            <a:xfrm>
              <a:off x="3560763" y="4198938"/>
              <a:ext cx="539750" cy="147638"/>
            </a:xfrm>
            <a:custGeom>
              <a:avLst/>
              <a:gdLst>
                <a:gd name="T0" fmla="*/ 0 w 679"/>
                <a:gd name="T1" fmla="*/ 0 h 187"/>
                <a:gd name="T2" fmla="*/ 679 w 679"/>
                <a:gd name="T3" fmla="*/ 187 h 187"/>
                <a:gd name="T4" fmla="*/ 159 w 679"/>
                <a:gd name="T5" fmla="*/ 187 h 187"/>
                <a:gd name="T6" fmla="*/ 0 w 679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187">
                  <a:moveTo>
                    <a:pt x="0" y="0"/>
                  </a:moveTo>
                  <a:lnTo>
                    <a:pt x="679" y="187"/>
                  </a:lnTo>
                  <a:lnTo>
                    <a:pt x="159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902FB"/>
            </a:solidFill>
            <a:ln w="0">
              <a:solidFill>
                <a:srgbClr val="5902F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59" name="Freeform 108"/>
            <p:cNvSpPr>
              <a:spLocks/>
            </p:cNvSpPr>
            <p:nvPr userDrawn="1"/>
          </p:nvSpPr>
          <p:spPr bwMode="auto">
            <a:xfrm>
              <a:off x="5143500" y="4129088"/>
              <a:ext cx="441325" cy="217488"/>
            </a:xfrm>
            <a:custGeom>
              <a:avLst/>
              <a:gdLst>
                <a:gd name="T0" fmla="*/ 398 w 555"/>
                <a:gd name="T1" fmla="*/ 0 h 275"/>
                <a:gd name="T2" fmla="*/ 555 w 555"/>
                <a:gd name="T3" fmla="*/ 55 h 275"/>
                <a:gd name="T4" fmla="*/ 0 w 555"/>
                <a:gd name="T5" fmla="*/ 275 h 275"/>
                <a:gd name="T6" fmla="*/ 398 w 555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275">
                  <a:moveTo>
                    <a:pt x="398" y="0"/>
                  </a:moveTo>
                  <a:lnTo>
                    <a:pt x="555" y="55"/>
                  </a:lnTo>
                  <a:lnTo>
                    <a:pt x="0" y="275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1674DF"/>
            </a:solidFill>
            <a:ln w="0">
              <a:solidFill>
                <a:srgbClr val="1674D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1" name="Freeform 109"/>
            <p:cNvSpPr>
              <a:spLocks/>
            </p:cNvSpPr>
            <p:nvPr userDrawn="1"/>
          </p:nvSpPr>
          <p:spPr bwMode="auto">
            <a:xfrm>
              <a:off x="5719763" y="4029075"/>
              <a:ext cx="195263" cy="209550"/>
            </a:xfrm>
            <a:custGeom>
              <a:avLst/>
              <a:gdLst>
                <a:gd name="T0" fmla="*/ 116 w 248"/>
                <a:gd name="T1" fmla="*/ 0 h 263"/>
                <a:gd name="T2" fmla="*/ 248 w 248"/>
                <a:gd name="T3" fmla="*/ 0 h 263"/>
                <a:gd name="T4" fmla="*/ 0 w 248"/>
                <a:gd name="T5" fmla="*/ 263 h 263"/>
                <a:gd name="T6" fmla="*/ 116 w 248"/>
                <a:gd name="T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263">
                  <a:moveTo>
                    <a:pt x="116" y="0"/>
                  </a:moveTo>
                  <a:lnTo>
                    <a:pt x="248" y="0"/>
                  </a:lnTo>
                  <a:lnTo>
                    <a:pt x="0" y="263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4D04"/>
            </a:solidFill>
            <a:ln w="0">
              <a:solidFill>
                <a:srgbClr val="FF4D0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2" name="Freeform 110"/>
            <p:cNvSpPr>
              <a:spLocks/>
            </p:cNvSpPr>
            <p:nvPr userDrawn="1"/>
          </p:nvSpPr>
          <p:spPr bwMode="auto">
            <a:xfrm>
              <a:off x="5143500" y="4129088"/>
              <a:ext cx="317500" cy="217488"/>
            </a:xfrm>
            <a:custGeom>
              <a:avLst/>
              <a:gdLst>
                <a:gd name="T0" fmla="*/ 398 w 398"/>
                <a:gd name="T1" fmla="*/ 0 h 275"/>
                <a:gd name="T2" fmla="*/ 0 w 398"/>
                <a:gd name="T3" fmla="*/ 275 h 275"/>
                <a:gd name="T4" fmla="*/ 74 w 398"/>
                <a:gd name="T5" fmla="*/ 55 h 275"/>
                <a:gd name="T6" fmla="*/ 398 w 398"/>
                <a:gd name="T7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275">
                  <a:moveTo>
                    <a:pt x="398" y="0"/>
                  </a:moveTo>
                  <a:lnTo>
                    <a:pt x="0" y="275"/>
                  </a:lnTo>
                  <a:lnTo>
                    <a:pt x="74" y="55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6601FD"/>
            </a:solidFill>
            <a:ln w="0">
              <a:solidFill>
                <a:srgbClr val="6601F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6" name="Freeform 112"/>
            <p:cNvSpPr>
              <a:spLocks/>
            </p:cNvSpPr>
            <p:nvPr userDrawn="1"/>
          </p:nvSpPr>
          <p:spPr bwMode="auto">
            <a:xfrm>
              <a:off x="5461000" y="4059238"/>
              <a:ext cx="303213" cy="112713"/>
            </a:xfrm>
            <a:custGeom>
              <a:avLst/>
              <a:gdLst>
                <a:gd name="T0" fmla="*/ 383 w 383"/>
                <a:gd name="T1" fmla="*/ 0 h 144"/>
                <a:gd name="T2" fmla="*/ 157 w 383"/>
                <a:gd name="T3" fmla="*/ 144 h 144"/>
                <a:gd name="T4" fmla="*/ 0 w 383"/>
                <a:gd name="T5" fmla="*/ 89 h 144"/>
                <a:gd name="T6" fmla="*/ 383 w 383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144">
                  <a:moveTo>
                    <a:pt x="383" y="0"/>
                  </a:moveTo>
                  <a:lnTo>
                    <a:pt x="157" y="144"/>
                  </a:lnTo>
                  <a:lnTo>
                    <a:pt x="0" y="89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2FFC02"/>
            </a:solidFill>
            <a:ln w="0">
              <a:solidFill>
                <a:srgbClr val="2FFC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8" name="Freeform 113"/>
            <p:cNvSpPr>
              <a:spLocks/>
            </p:cNvSpPr>
            <p:nvPr userDrawn="1"/>
          </p:nvSpPr>
          <p:spPr bwMode="auto">
            <a:xfrm>
              <a:off x="4752975" y="3997325"/>
              <a:ext cx="450850" cy="174625"/>
            </a:xfrm>
            <a:custGeom>
              <a:avLst/>
              <a:gdLst>
                <a:gd name="T0" fmla="*/ 127 w 567"/>
                <a:gd name="T1" fmla="*/ 0 h 220"/>
                <a:gd name="T2" fmla="*/ 567 w 567"/>
                <a:gd name="T3" fmla="*/ 220 h 220"/>
                <a:gd name="T4" fmla="*/ 0 w 567"/>
                <a:gd name="T5" fmla="*/ 110 h 220"/>
                <a:gd name="T6" fmla="*/ 127 w 567"/>
                <a:gd name="T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7" h="220">
                  <a:moveTo>
                    <a:pt x="127" y="0"/>
                  </a:moveTo>
                  <a:lnTo>
                    <a:pt x="567" y="220"/>
                  </a:lnTo>
                  <a:lnTo>
                    <a:pt x="0" y="11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B90096"/>
            </a:solidFill>
            <a:ln w="0">
              <a:solidFill>
                <a:srgbClr val="B900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0" name="Freeform 114"/>
            <p:cNvSpPr>
              <a:spLocks/>
            </p:cNvSpPr>
            <p:nvPr userDrawn="1"/>
          </p:nvSpPr>
          <p:spPr bwMode="auto">
            <a:xfrm>
              <a:off x="4752975" y="4084638"/>
              <a:ext cx="450850" cy="261938"/>
            </a:xfrm>
            <a:custGeom>
              <a:avLst/>
              <a:gdLst>
                <a:gd name="T0" fmla="*/ 0 w 567"/>
                <a:gd name="T1" fmla="*/ 0 h 330"/>
                <a:gd name="T2" fmla="*/ 567 w 567"/>
                <a:gd name="T3" fmla="*/ 110 h 330"/>
                <a:gd name="T4" fmla="*/ 493 w 567"/>
                <a:gd name="T5" fmla="*/ 330 h 330"/>
                <a:gd name="T6" fmla="*/ 0 w 567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7" h="330">
                  <a:moveTo>
                    <a:pt x="0" y="0"/>
                  </a:moveTo>
                  <a:lnTo>
                    <a:pt x="567" y="110"/>
                  </a:lnTo>
                  <a:lnTo>
                    <a:pt x="493" y="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07F5"/>
            </a:solidFill>
            <a:ln w="0">
              <a:solidFill>
                <a:srgbClr val="0107F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2" name="Freeform 115"/>
            <p:cNvSpPr>
              <a:spLocks/>
            </p:cNvSpPr>
            <p:nvPr userDrawn="1"/>
          </p:nvSpPr>
          <p:spPr bwMode="auto">
            <a:xfrm>
              <a:off x="5203825" y="4029075"/>
              <a:ext cx="257175" cy="142875"/>
            </a:xfrm>
            <a:custGeom>
              <a:avLst/>
              <a:gdLst>
                <a:gd name="T0" fmla="*/ 0 w 324"/>
                <a:gd name="T1" fmla="*/ 0 h 181"/>
                <a:gd name="T2" fmla="*/ 324 w 324"/>
                <a:gd name="T3" fmla="*/ 126 h 181"/>
                <a:gd name="T4" fmla="*/ 0 w 324"/>
                <a:gd name="T5" fmla="*/ 181 h 181"/>
                <a:gd name="T6" fmla="*/ 0 w 324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4" h="181">
                  <a:moveTo>
                    <a:pt x="0" y="0"/>
                  </a:moveTo>
                  <a:lnTo>
                    <a:pt x="324" y="126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024E"/>
            </a:solidFill>
            <a:ln w="0">
              <a:solidFill>
                <a:srgbClr val="FE024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4" name="Freeform 116"/>
            <p:cNvSpPr>
              <a:spLocks/>
            </p:cNvSpPr>
            <p:nvPr userDrawn="1"/>
          </p:nvSpPr>
          <p:spPr bwMode="auto">
            <a:xfrm>
              <a:off x="5005388" y="4029075"/>
              <a:ext cx="198438" cy="142875"/>
            </a:xfrm>
            <a:custGeom>
              <a:avLst/>
              <a:gdLst>
                <a:gd name="T0" fmla="*/ 249 w 249"/>
                <a:gd name="T1" fmla="*/ 0 h 181"/>
                <a:gd name="T2" fmla="*/ 249 w 249"/>
                <a:gd name="T3" fmla="*/ 181 h 181"/>
                <a:gd name="T4" fmla="*/ 0 w 249"/>
                <a:gd name="T5" fmla="*/ 57 h 181"/>
                <a:gd name="T6" fmla="*/ 249 w 249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181">
                  <a:moveTo>
                    <a:pt x="249" y="0"/>
                  </a:moveTo>
                  <a:lnTo>
                    <a:pt x="249" y="181"/>
                  </a:lnTo>
                  <a:lnTo>
                    <a:pt x="0" y="57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rgbClr val="990009"/>
            </a:solidFill>
            <a:ln w="0">
              <a:solidFill>
                <a:srgbClr val="99000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6" name="Freeform 117"/>
            <p:cNvSpPr>
              <a:spLocks/>
            </p:cNvSpPr>
            <p:nvPr userDrawn="1"/>
          </p:nvSpPr>
          <p:spPr bwMode="auto">
            <a:xfrm>
              <a:off x="5275263" y="4057650"/>
              <a:ext cx="488950" cy="71438"/>
            </a:xfrm>
            <a:custGeom>
              <a:avLst/>
              <a:gdLst>
                <a:gd name="T0" fmla="*/ 0 w 616"/>
                <a:gd name="T1" fmla="*/ 0 h 91"/>
                <a:gd name="T2" fmla="*/ 616 w 616"/>
                <a:gd name="T3" fmla="*/ 2 h 91"/>
                <a:gd name="T4" fmla="*/ 233 w 616"/>
                <a:gd name="T5" fmla="*/ 91 h 91"/>
                <a:gd name="T6" fmla="*/ 0 w 616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6" h="91">
                  <a:moveTo>
                    <a:pt x="0" y="0"/>
                  </a:moveTo>
                  <a:lnTo>
                    <a:pt x="616" y="2"/>
                  </a:lnTo>
                  <a:lnTo>
                    <a:pt x="233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FF01"/>
            </a:solidFill>
            <a:ln w="0">
              <a:solidFill>
                <a:srgbClr val="67FF0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79" name="Freeform 118"/>
            <p:cNvSpPr>
              <a:spLocks/>
            </p:cNvSpPr>
            <p:nvPr userDrawn="1"/>
          </p:nvSpPr>
          <p:spPr bwMode="auto">
            <a:xfrm>
              <a:off x="4405313" y="4084638"/>
              <a:ext cx="738188" cy="261938"/>
            </a:xfrm>
            <a:custGeom>
              <a:avLst/>
              <a:gdLst>
                <a:gd name="T0" fmla="*/ 438 w 931"/>
                <a:gd name="T1" fmla="*/ 0 h 330"/>
                <a:gd name="T2" fmla="*/ 931 w 931"/>
                <a:gd name="T3" fmla="*/ 330 h 330"/>
                <a:gd name="T4" fmla="*/ 0 w 931"/>
                <a:gd name="T5" fmla="*/ 192 h 330"/>
                <a:gd name="T6" fmla="*/ 438 w 931"/>
                <a:gd name="T7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1" h="330">
                  <a:moveTo>
                    <a:pt x="438" y="0"/>
                  </a:moveTo>
                  <a:lnTo>
                    <a:pt x="931" y="330"/>
                  </a:lnTo>
                  <a:lnTo>
                    <a:pt x="0" y="192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3FF5AA"/>
            </a:solidFill>
            <a:ln w="0">
              <a:solidFill>
                <a:srgbClr val="3FF5A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0" name="Freeform 119"/>
            <p:cNvSpPr>
              <a:spLocks/>
            </p:cNvSpPr>
            <p:nvPr userDrawn="1"/>
          </p:nvSpPr>
          <p:spPr bwMode="auto">
            <a:xfrm>
              <a:off x="4100513" y="4238625"/>
              <a:ext cx="1042988" cy="107950"/>
            </a:xfrm>
            <a:custGeom>
              <a:avLst/>
              <a:gdLst>
                <a:gd name="T0" fmla="*/ 385 w 1316"/>
                <a:gd name="T1" fmla="*/ 0 h 138"/>
                <a:gd name="T2" fmla="*/ 1316 w 1316"/>
                <a:gd name="T3" fmla="*/ 138 h 138"/>
                <a:gd name="T4" fmla="*/ 0 w 1316"/>
                <a:gd name="T5" fmla="*/ 138 h 138"/>
                <a:gd name="T6" fmla="*/ 385 w 1316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6" h="138">
                  <a:moveTo>
                    <a:pt x="385" y="0"/>
                  </a:moveTo>
                  <a:lnTo>
                    <a:pt x="1316" y="138"/>
                  </a:lnTo>
                  <a:lnTo>
                    <a:pt x="0" y="13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FE024E"/>
            </a:solidFill>
            <a:ln w="0">
              <a:solidFill>
                <a:srgbClr val="FE024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1" name="Freeform 120"/>
            <p:cNvSpPr>
              <a:spLocks/>
            </p:cNvSpPr>
            <p:nvPr userDrawn="1"/>
          </p:nvSpPr>
          <p:spPr bwMode="auto">
            <a:xfrm>
              <a:off x="3560763" y="3997325"/>
              <a:ext cx="561975" cy="201613"/>
            </a:xfrm>
            <a:custGeom>
              <a:avLst/>
              <a:gdLst>
                <a:gd name="T0" fmla="*/ 512 w 708"/>
                <a:gd name="T1" fmla="*/ 0 h 253"/>
                <a:gd name="T2" fmla="*/ 708 w 708"/>
                <a:gd name="T3" fmla="*/ 171 h 253"/>
                <a:gd name="T4" fmla="*/ 0 w 708"/>
                <a:gd name="T5" fmla="*/ 253 h 253"/>
                <a:gd name="T6" fmla="*/ 512 w 708"/>
                <a:gd name="T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8" h="253">
                  <a:moveTo>
                    <a:pt x="512" y="0"/>
                  </a:moveTo>
                  <a:lnTo>
                    <a:pt x="708" y="171"/>
                  </a:lnTo>
                  <a:lnTo>
                    <a:pt x="0" y="253"/>
                  </a:lnTo>
                  <a:lnTo>
                    <a:pt x="512" y="0"/>
                  </a:lnTo>
                  <a:close/>
                </a:path>
              </a:pathLst>
            </a:custGeom>
            <a:solidFill>
              <a:srgbClr val="FF2734"/>
            </a:solidFill>
            <a:ln w="0">
              <a:solidFill>
                <a:srgbClr val="FF27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2" name="Freeform 121"/>
            <p:cNvSpPr>
              <a:spLocks/>
            </p:cNvSpPr>
            <p:nvPr userDrawn="1"/>
          </p:nvSpPr>
          <p:spPr bwMode="auto">
            <a:xfrm>
              <a:off x="3560763" y="4133850"/>
              <a:ext cx="561975" cy="212725"/>
            </a:xfrm>
            <a:custGeom>
              <a:avLst/>
              <a:gdLst>
                <a:gd name="T0" fmla="*/ 708 w 708"/>
                <a:gd name="T1" fmla="*/ 0 h 269"/>
                <a:gd name="T2" fmla="*/ 679 w 708"/>
                <a:gd name="T3" fmla="*/ 269 h 269"/>
                <a:gd name="T4" fmla="*/ 0 w 708"/>
                <a:gd name="T5" fmla="*/ 82 h 269"/>
                <a:gd name="T6" fmla="*/ 708 w 708"/>
                <a:gd name="T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8" h="269">
                  <a:moveTo>
                    <a:pt x="708" y="0"/>
                  </a:moveTo>
                  <a:lnTo>
                    <a:pt x="679" y="269"/>
                  </a:lnTo>
                  <a:lnTo>
                    <a:pt x="0" y="82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B202"/>
            </a:solidFill>
            <a:ln w="0">
              <a:solidFill>
                <a:srgbClr val="FFB2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3" name="Freeform 122"/>
            <p:cNvSpPr>
              <a:spLocks/>
            </p:cNvSpPr>
            <p:nvPr userDrawn="1"/>
          </p:nvSpPr>
          <p:spPr bwMode="auto">
            <a:xfrm>
              <a:off x="4100513" y="4133850"/>
              <a:ext cx="304800" cy="212725"/>
            </a:xfrm>
            <a:custGeom>
              <a:avLst/>
              <a:gdLst>
                <a:gd name="T0" fmla="*/ 29 w 385"/>
                <a:gd name="T1" fmla="*/ 0 h 269"/>
                <a:gd name="T2" fmla="*/ 385 w 385"/>
                <a:gd name="T3" fmla="*/ 131 h 269"/>
                <a:gd name="T4" fmla="*/ 0 w 385"/>
                <a:gd name="T5" fmla="*/ 269 h 269"/>
                <a:gd name="T6" fmla="*/ 29 w 385"/>
                <a:gd name="T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5" h="269">
                  <a:moveTo>
                    <a:pt x="29" y="0"/>
                  </a:moveTo>
                  <a:lnTo>
                    <a:pt x="385" y="131"/>
                  </a:lnTo>
                  <a:lnTo>
                    <a:pt x="0" y="26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2FFC02"/>
            </a:solidFill>
            <a:ln w="0">
              <a:solidFill>
                <a:srgbClr val="2FFC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5" name="Freeform 124"/>
            <p:cNvSpPr>
              <a:spLocks/>
            </p:cNvSpPr>
            <p:nvPr userDrawn="1"/>
          </p:nvSpPr>
          <p:spPr bwMode="auto">
            <a:xfrm>
              <a:off x="4005263" y="4029075"/>
              <a:ext cx="493713" cy="104775"/>
            </a:xfrm>
            <a:custGeom>
              <a:avLst/>
              <a:gdLst>
                <a:gd name="T0" fmla="*/ 0 w 623"/>
                <a:gd name="T1" fmla="*/ 0 h 132"/>
                <a:gd name="T2" fmla="*/ 623 w 623"/>
                <a:gd name="T3" fmla="*/ 96 h 132"/>
                <a:gd name="T4" fmla="*/ 149 w 623"/>
                <a:gd name="T5" fmla="*/ 132 h 132"/>
                <a:gd name="T6" fmla="*/ 0 w 623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3" h="132">
                  <a:moveTo>
                    <a:pt x="0" y="0"/>
                  </a:moveTo>
                  <a:lnTo>
                    <a:pt x="623" y="96"/>
                  </a:lnTo>
                  <a:lnTo>
                    <a:pt x="149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FF02"/>
            </a:solidFill>
            <a:ln w="0">
              <a:solidFill>
                <a:srgbClr val="A5FF0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6" name="Freeform 125"/>
            <p:cNvSpPr>
              <a:spLocks/>
            </p:cNvSpPr>
            <p:nvPr userDrawn="1"/>
          </p:nvSpPr>
          <p:spPr bwMode="auto">
            <a:xfrm>
              <a:off x="3198813" y="3997325"/>
              <a:ext cx="301625" cy="349250"/>
            </a:xfrm>
            <a:custGeom>
              <a:avLst/>
              <a:gdLst>
                <a:gd name="T0" fmla="*/ 0 w 379"/>
                <a:gd name="T1" fmla="*/ 0 h 440"/>
                <a:gd name="T2" fmla="*/ 379 w 379"/>
                <a:gd name="T3" fmla="*/ 165 h 440"/>
                <a:gd name="T4" fmla="*/ 0 w 379"/>
                <a:gd name="T5" fmla="*/ 440 h 440"/>
                <a:gd name="T6" fmla="*/ 0 w 379"/>
                <a:gd name="T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9" h="440">
                  <a:moveTo>
                    <a:pt x="0" y="0"/>
                  </a:moveTo>
                  <a:lnTo>
                    <a:pt x="379" y="165"/>
                  </a:lnTo>
                  <a:lnTo>
                    <a:pt x="0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28FF"/>
            </a:solidFill>
            <a:ln w="0">
              <a:solidFill>
                <a:srgbClr val="4028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7" name="Freeform 126"/>
            <p:cNvSpPr>
              <a:spLocks/>
            </p:cNvSpPr>
            <p:nvPr userDrawn="1"/>
          </p:nvSpPr>
          <p:spPr bwMode="auto">
            <a:xfrm>
              <a:off x="3500438" y="3997325"/>
              <a:ext cx="466725" cy="201613"/>
            </a:xfrm>
            <a:custGeom>
              <a:avLst/>
              <a:gdLst>
                <a:gd name="T0" fmla="*/ 589 w 589"/>
                <a:gd name="T1" fmla="*/ 0 h 253"/>
                <a:gd name="T2" fmla="*/ 77 w 589"/>
                <a:gd name="T3" fmla="*/ 253 h 253"/>
                <a:gd name="T4" fmla="*/ 0 w 589"/>
                <a:gd name="T5" fmla="*/ 165 h 253"/>
                <a:gd name="T6" fmla="*/ 589 w 589"/>
                <a:gd name="T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9" h="253">
                  <a:moveTo>
                    <a:pt x="589" y="0"/>
                  </a:moveTo>
                  <a:lnTo>
                    <a:pt x="77" y="253"/>
                  </a:lnTo>
                  <a:lnTo>
                    <a:pt x="0" y="165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rgbClr val="B90096"/>
            </a:solidFill>
            <a:ln w="0">
              <a:solidFill>
                <a:srgbClr val="B9009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84" name="Freeform 123"/>
            <p:cNvSpPr>
              <a:spLocks/>
            </p:cNvSpPr>
            <p:nvPr userDrawn="1"/>
          </p:nvSpPr>
          <p:spPr bwMode="auto">
            <a:xfrm>
              <a:off x="4122738" y="4084638"/>
              <a:ext cx="630238" cy="153988"/>
            </a:xfrm>
            <a:custGeom>
              <a:avLst/>
              <a:gdLst>
                <a:gd name="T0" fmla="*/ 794 w 794"/>
                <a:gd name="T1" fmla="*/ 0 h 192"/>
                <a:gd name="T2" fmla="*/ 356 w 794"/>
                <a:gd name="T3" fmla="*/ 192 h 192"/>
                <a:gd name="T4" fmla="*/ 0 w 794"/>
                <a:gd name="T5" fmla="*/ 61 h 192"/>
                <a:gd name="T6" fmla="*/ 794 w 794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4" h="192">
                  <a:moveTo>
                    <a:pt x="794" y="0"/>
                  </a:moveTo>
                  <a:lnTo>
                    <a:pt x="356" y="192"/>
                  </a:lnTo>
                  <a:lnTo>
                    <a:pt x="0" y="61"/>
                  </a:lnTo>
                  <a:lnTo>
                    <a:pt x="794" y="0"/>
                  </a:lnTo>
                  <a:close/>
                </a:path>
              </a:pathLst>
            </a:custGeom>
            <a:solidFill>
              <a:srgbClr val="1AA880"/>
            </a:solidFill>
            <a:ln w="0">
              <a:solidFill>
                <a:srgbClr val="1AA8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64" name="Freeform 111"/>
            <p:cNvSpPr>
              <a:spLocks/>
            </p:cNvSpPr>
            <p:nvPr userDrawn="1"/>
          </p:nvSpPr>
          <p:spPr bwMode="auto">
            <a:xfrm>
              <a:off x="5584825" y="4029075"/>
              <a:ext cx="227013" cy="209550"/>
            </a:xfrm>
            <a:custGeom>
              <a:avLst/>
              <a:gdLst>
                <a:gd name="T0" fmla="*/ 285 w 285"/>
                <a:gd name="T1" fmla="*/ 0 h 263"/>
                <a:gd name="T2" fmla="*/ 169 w 285"/>
                <a:gd name="T3" fmla="*/ 263 h 263"/>
                <a:gd name="T4" fmla="*/ 0 w 285"/>
                <a:gd name="T5" fmla="*/ 181 h 263"/>
                <a:gd name="T6" fmla="*/ 285 w 285"/>
                <a:gd name="T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263">
                  <a:moveTo>
                    <a:pt x="285" y="0"/>
                  </a:moveTo>
                  <a:lnTo>
                    <a:pt x="169" y="263"/>
                  </a:lnTo>
                  <a:lnTo>
                    <a:pt x="0" y="18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1AA880"/>
            </a:solidFill>
            <a:ln w="0">
              <a:solidFill>
                <a:srgbClr val="1AA88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33" y="123845"/>
            <a:ext cx="7692334" cy="1098507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725833" y="1371512"/>
            <a:ext cx="7692334" cy="418715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79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0267"/>
            <a:ext cx="7886700" cy="28532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8934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10399-D75B-4F0C-A2A4-75B52BA1C2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44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6684"/>
            <a:ext cx="3867150" cy="43497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3867150" cy="43497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F49C-DF3D-4D96-861D-6128DD0E54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763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6185"/>
            <a:ext cx="7886700" cy="1325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6133"/>
            <a:ext cx="3868737" cy="368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CB86D-BF25-4E3B-A034-8B02EF90A0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72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C0C5B-BBAD-4123-BAE9-25ADE76661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5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FD489-0188-468B-9A82-3BFD5A171C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4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593B5-47BB-4CBA-9B14-071B84E3B1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35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72D2-6477-4792-A073-28C2666B05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00EF1-755A-4FB5-8F43-6FB5F5A572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5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6185"/>
            <a:ext cx="1971675" cy="581024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6185"/>
            <a:ext cx="5762625" cy="581024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627FB-6803-4B3B-A59C-B6BDA41626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5/16/2017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DB9A4-7C00-41BB-B303-4E91C20728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3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6185"/>
            <a:ext cx="78867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D554-23A8-4EB2-B8BE-BA3D17196C40}" type="datetime1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  <a:rtl val="0"/>
              </a:rPr>
              <a:pPr/>
              <a:t>5/16/2017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DB9A4-7C00-41BB-B303-4E91C20728DD}" type="slidenum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  <a:rtl val="0"/>
              </a:rPr>
              <a:pPr/>
              <a:t>‹#›</a:t>
            </a:fld>
            <a:endParaRPr lang="en-US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66675" y="6959600"/>
            <a:ext cx="119616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kern="0" dirty="0">
                <a:solidFill>
                  <a:srgbClr val="555555"/>
                </a:solidFill>
                <a:latin typeface="Open Sans" panose="020B0606030504020204" pitchFamily="34" charset="0"/>
                <a:cs typeface="Arial"/>
                <a:sym typeface="Arial"/>
                <a:rtl val="0"/>
              </a:rPr>
              <a:t>© </a:t>
            </a:r>
            <a:r>
              <a:rPr lang="en-US" sz="800" kern="0" dirty="0">
                <a:solidFill>
                  <a:srgbClr val="A5CD28"/>
                </a:solidFill>
                <a:latin typeface="Open Sans" panose="020B0606030504020204" pitchFamily="34" charset="0"/>
                <a:cs typeface="Arial"/>
                <a:sym typeface="Arial"/>
                <a:hlinkClick r:id="rId13" tooltip="PresentationGo!"/>
                <a:rtl val="0"/>
              </a:rPr>
              <a:t>presentationgo.com</a:t>
            </a:r>
            <a:endParaRPr lang="en-US" sz="800" kern="0" dirty="0">
              <a:solidFill>
                <a:srgbClr val="000000"/>
              </a:solidFill>
              <a:latin typeface="Arial"/>
              <a:cs typeface="Arial"/>
              <a:sym typeface="Arial"/>
              <a:rtl val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654908" y="-98405"/>
            <a:ext cx="1556359" cy="734119"/>
            <a:chOff x="-2096383" y="21447"/>
            <a:chExt cx="1556359" cy="550589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-2096383" y="21447"/>
              <a:ext cx="36901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kern="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  <a:rtl val="0"/>
                </a:rPr>
                <a:t>By:</a:t>
              </a:r>
              <a:endParaRPr lang="en-US" sz="1000" kern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-1002010" y="387370"/>
              <a:ext cx="46198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kern="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"/>
                  <a:rtl val="0"/>
                </a:rPr>
                <a:t>.com</a:t>
              </a:r>
              <a:endParaRPr lang="en-US" sz="1000" kern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450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uxtime.su/celine-bag" TargetMode="Externa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943600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57400"/>
            <a:ext cx="7315200" cy="1960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152400"/>
            <a:ext cx="5100639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3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5" y="0"/>
            <a:ext cx="9129215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00581" y="4191000"/>
            <a:ext cx="1243419" cy="2640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1151162" y="0"/>
            <a:ext cx="700223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arajita" pitchFamily="34" charset="0"/>
                <a:cs typeface="Aparajita" pitchFamily="34" charset="0"/>
              </a:rPr>
              <a:t>Story of </a:t>
            </a:r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Aparajita" pitchFamily="34" charset="0"/>
                <a:cs typeface="Aparajita" pitchFamily="34" charset="0"/>
              </a:rPr>
              <a:t>Céline</a:t>
            </a:r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arajita" pitchFamily="34" charset="0"/>
                <a:cs typeface="Aparajita" pitchFamily="34" charset="0"/>
              </a:rPr>
              <a:t> handbags.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6881" y="1066800"/>
            <a:ext cx="65357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The business was founded in 1945.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n-US" sz="28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6881" y="1719816"/>
            <a:ext cx="82949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but originally as a shop selling custom shoes for children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2743200"/>
            <a:ext cx="8842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Michael </a:t>
            </a:r>
            <a:r>
              <a:rPr lang="en-US" sz="2800" dirty="0" err="1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Kors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 was a creative director of Céline,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899" y="3352800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Made the Céline bag one of the bright lights of the 21st century fashion world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6881" y="4419599"/>
            <a:ext cx="77209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in 2009 was grossing about $200 million in annual sales saw that number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</a:rPr>
              <a:t>increase to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</a:rPr>
              <a:t>half-a-billion dollars 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2400" y="990600"/>
            <a:ext cx="8915400" cy="52578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5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99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662516"/>
            <a:ext cx="2971800" cy="3195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76200" y="115669"/>
            <a:ext cx="6934200" cy="8382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4000"/>
                </a:schemeClr>
              </a:gs>
              <a:gs pos="50000">
                <a:srgbClr val="00B0F0">
                  <a:lumMod val="39000"/>
                  <a:lumOff val="61000"/>
                </a:srgbClr>
              </a:gs>
              <a:gs pos="82000">
                <a:schemeClr val="accent1">
                  <a:tint val="23500"/>
                  <a:satMod val="160000"/>
                  <a:lumMod val="0"/>
                  <a:lumOff val="10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5461" y="191869"/>
            <a:ext cx="5134739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Century Gothic" pitchFamily="34" charset="0"/>
              </a:rPr>
              <a:t>BUYING A CÉLINE BAG</a:t>
            </a:r>
            <a:endParaRPr lang="en-US" sz="3600" b="1" dirty="0"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2174" y="1924418"/>
            <a:ext cx="8012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entury Gothic" pitchFamily="34" charset="0"/>
              </a:rPr>
              <a:t>Can you easily purchase a Céline handbag</a:t>
            </a:r>
            <a:r>
              <a:rPr lang="en-US" sz="2800" dirty="0" smtClean="0">
                <a:solidFill>
                  <a:srgbClr val="002060"/>
                </a:solidFill>
                <a:latin typeface="+mj-lt"/>
              </a:rPr>
              <a:t>?</a:t>
            </a:r>
            <a:endParaRPr lang="en-US" sz="28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251460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entury Gothic" pitchFamily="34" charset="0"/>
              </a:rPr>
              <a:t>Sure, if you have the budget to pay thousands of dollars for one – and if you don’t mind travel, inconvenience and often, disappointment.</a:t>
            </a:r>
            <a:endParaRPr lang="en-US" sz="2400" dirty="0"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" y="1752600"/>
            <a:ext cx="8991600" cy="22860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742128"/>
            <a:ext cx="1657898" cy="3192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17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8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361899"/>
            <a:ext cx="6737482" cy="20483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17942" y="304800"/>
            <a:ext cx="67329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3200" b="1" dirty="0" smtClean="0">
                <a:solidFill>
                  <a:srgbClr val="0070C0"/>
                </a:solidFill>
                <a:latin typeface="Century Gothic" pitchFamily="34" charset="0"/>
              </a:rPr>
              <a:t>CÉLINE BAGS AT DFO HANDBAGS</a:t>
            </a:r>
            <a:endParaRPr lang="en-US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990600"/>
            <a:ext cx="9067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Century Gothic" pitchFamily="34" charset="0"/>
              </a:rPr>
              <a:t>When a fashion house markets its products, there’s a great deal of expense involved.</a:t>
            </a:r>
            <a:endParaRPr lang="en-US" sz="3200" dirty="0"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2275582"/>
            <a:ext cx="9067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itchFamily="34" charset="0"/>
              </a:rPr>
              <a:t>Every one of our Céline bags is priced under $500, with the majority costing less than $400.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987240"/>
            <a:ext cx="8915400" cy="251796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6945573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394" y="4572000"/>
            <a:ext cx="2249606" cy="2286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47800" y="1346578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>
                    <a:lumMod val="75000"/>
                  </a:schemeClr>
                </a:solidFill>
                <a:latin typeface="Century Gothic" pitchFamily="34" charset="0"/>
              </a:rPr>
              <a:t>VISIT ON</a:t>
            </a:r>
            <a:endParaRPr lang="en-US" sz="6000" dirty="0">
              <a:solidFill>
                <a:schemeClr val="bg1">
                  <a:lumMod val="7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5800" y="3244334"/>
            <a:ext cx="53133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bg1">
                    <a:lumMod val="75000"/>
                  </a:schemeClr>
                </a:solidFill>
                <a:hlinkClick r:id="rId6"/>
              </a:rPr>
              <a:t>www.luxtime.su/celine-bag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91_T_PGO_Abstract-80s-Template-16_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0091_T_PGO_Abstract-Template-16_9" id="{84F112F7-157C-429A-9057-7E2CC32FE33E}" vid="{799DA6E2-2603-47D2-B21B-B0CDB305798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151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0091_T_PGO_Abstract-80s-Template-16_9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extremeseo</dc:creator>
  <cp:lastModifiedBy>extremeseo</cp:lastModifiedBy>
  <cp:revision>21</cp:revision>
  <dcterms:created xsi:type="dcterms:W3CDTF">2017-05-16T05:49:34Z</dcterms:created>
  <dcterms:modified xsi:type="dcterms:W3CDTF">2017-05-16T07:38:58Z</dcterms:modified>
</cp:coreProperties>
</file>