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36" r:id="rId1"/>
  </p:sldMasterIdLst>
  <p:sldIdLst>
    <p:sldId id="256" r:id="rId2"/>
    <p:sldId id="257" r:id="rId3"/>
    <p:sldId id="258" r:id="rId4"/>
    <p:sldId id="264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28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8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39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4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4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90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0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1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15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627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4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E986B-FC0F-4AC1-BCC7-FA1DA4EA2DBF}" type="datetimeFigureOut">
              <a:rPr lang="en-US" smtClean="0"/>
              <a:pPr/>
              <a:t>12-Jun-21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AC9FA-DEB6-4E66-B637-ACB681E125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2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0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On5lVxTGjk" TargetMode="External"/><Relationship Id="rId2" Type="http://schemas.openxmlformats.org/officeDocument/2006/relationships/hyperlink" Target="https://www.dakshraj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dakshraj.com/services/search-engine-optimization-seo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dakshraj.com/services/social-media-marketing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akshraj.com/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771"/>
            <a:ext cx="9144000" cy="9906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Welcome To </a:t>
            </a:r>
            <a:r>
              <a:rPr lang="en-US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Dakshraj</a:t>
            </a: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  <a:cs typeface="Calibri" pitchFamily="34" charset="0"/>
              </a:rPr>
              <a:t> Shaw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429" y="2819400"/>
            <a:ext cx="5486400" cy="3505200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5175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  <p:sndAc>
          <p:stSnd>
            <p:snd r:embed="rId2" name="applause.wav"/>
          </p:stSnd>
        </p:sndAc>
      </p:transition>
    </mc:Choice>
    <mc:Fallback xmlns="">
      <p:transition>
        <p:cut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  <a:ln/>
        </p:spPr>
        <p:style>
          <a:lnRef idx="1">
            <a:schemeClr val="dk1"/>
          </a:lnRef>
          <a:fillRef idx="1002">
            <a:schemeClr val="lt2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/>
            <a: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Calibri" pitchFamily="34" charset="0"/>
                <a:hlinkClick r:id="rId2"/>
              </a:rPr>
              <a:t>Digital marketing services in Kolkata</a:t>
            </a:r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cs typeface="Calibri" pitchFamily="34" charset="0"/>
              <a:hlinkClick r:id="rId3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800" y="5486400"/>
            <a:ext cx="8686800" cy="2590800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Dakshraj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Enterprise is a top online branding and Digital marketing agency in Kolkata offering top-notch digital marketing services to business and individuals. </a:t>
            </a:r>
            <a:endParaRPr lang="en-US" sz="2400" b="0" cap="none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333500"/>
            <a:ext cx="4419600" cy="33147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660775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14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182880"/>
            <a:r>
              <a:rPr lang="it-IT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  <a:cs typeface="Calibri" pitchFamily="34" charset="0"/>
                <a:hlinkClick r:id="rId2"/>
              </a:rPr>
              <a:t>SEO service provider in Kolkata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4114800"/>
            <a:ext cx="8919030" cy="4724400"/>
          </a:xfrm>
        </p:spPr>
        <p:txBody>
          <a:bodyPr>
            <a:noAutofit/>
          </a:bodyPr>
          <a:lstStyle/>
          <a:p>
            <a:pPr algn="just"/>
            <a:endParaRPr lang="en-US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Get </a:t>
            </a:r>
            <a:r>
              <a:rPr lang="en-US" sz="24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affordable local SEO services to generate more leads &amp; sales for your local business from the fastest-growing &amp; top local SEO Company in Kolkata, India.</a:t>
            </a:r>
            <a:endParaRPr lang="en-US" sz="2400" cap="none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86" y="1295400"/>
            <a:ext cx="4724400" cy="368808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6607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-152400"/>
            <a:ext cx="9144000" cy="914400"/>
          </a:xfrm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182880"/>
            <a:r>
              <a:rPr lang="en-US" sz="2800" b="1" dirty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cs typeface="Calibri" pitchFamily="34" charset="0"/>
                <a:hlinkClick r:id="rId2"/>
              </a:rPr>
              <a:t>social media marketing company in Kolkata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00600"/>
            <a:ext cx="9144000" cy="1676400"/>
          </a:xfrm>
        </p:spPr>
        <p:txBody>
          <a:bodyPr>
            <a:noAutofit/>
          </a:bodyPr>
          <a:lstStyle/>
          <a:p>
            <a:pPr algn="just"/>
            <a:r>
              <a:rPr lang="en-US" sz="25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Dakshraj</a:t>
            </a:r>
            <a:r>
              <a:rPr lang="en-US" sz="25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Enterprise is a leading Social Media Marketing and SMO Services Provider Company in Kolkata. Increase your website's traffic, engagement, &amp; awareness.</a:t>
            </a:r>
            <a:endParaRPr lang="en-US" sz="2500" cap="none" dirty="0"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9200"/>
            <a:ext cx="3048000" cy="3352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357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628" y="0"/>
            <a:ext cx="3541486" cy="26561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917833"/>
            <a:ext cx="4796971" cy="8309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4800" b="1" dirty="0" smtClean="0">
                <a:ln/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Thank you</a:t>
            </a:r>
            <a:endParaRPr lang="en-US" sz="4800" b="1" dirty="0">
              <a:ln/>
              <a:solidFill>
                <a:schemeClr val="accent3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" name="Picture 2" descr="C:\Users\hi\Documents\logo\url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658" y="2831766"/>
            <a:ext cx="1703970" cy="166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14" y="7257"/>
            <a:ext cx="3984172" cy="2656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56114"/>
            <a:ext cx="3249214" cy="30646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796561"/>
            <a:ext cx="2627084" cy="288979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991870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999</TotalTime>
  <Words>99</Words>
  <Application>Microsoft Office PowerPoint</Application>
  <PresentationFormat>On-screen Show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Welcome To Dakshraj Shaw</vt:lpstr>
      <vt:lpstr>Digital marketing services in Kolkata</vt:lpstr>
      <vt:lpstr>SEO service provider in Kolkata</vt:lpstr>
      <vt:lpstr>social media marketing company in Kolkata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Euthan Asia Medicine</dc:title>
  <dc:creator>ASK</dc:creator>
  <cp:lastModifiedBy>lenovo</cp:lastModifiedBy>
  <cp:revision>774</cp:revision>
  <dcterms:created xsi:type="dcterms:W3CDTF">2017-03-23T16:01:33Z</dcterms:created>
  <dcterms:modified xsi:type="dcterms:W3CDTF">2021-06-12T05:01:05Z</dcterms:modified>
</cp:coreProperties>
</file>