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F8A259-3173-45E2-AAB5-6D55190149B5}" type="datetimeFigureOut">
              <a:rPr lang="en-US" smtClean="0"/>
              <a:pPr/>
              <a:t>5/25/2020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42375-7E04-416D-9A6E-EDEC00E11B8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342375-7E04-416D-9A6E-EDEC00E11B89}"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D4F0535-ED46-4CE8-8571-2632645EE0B9}" type="datetimeFigureOut">
              <a:rPr lang="en-US" smtClean="0"/>
              <a:pPr/>
              <a:t>5/25/2020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C900051-AFD0-48AC-97D0-1F98876633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D4F0535-ED46-4CE8-8571-2632645EE0B9}" type="datetimeFigureOut">
              <a:rPr lang="en-US" smtClean="0"/>
              <a:pPr/>
              <a:t>5/25/2020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D4F0535-ED46-4CE8-8571-2632645EE0B9}" type="datetimeFigureOut">
              <a:rPr lang="en-US" smtClean="0"/>
              <a:pPr/>
              <a:t>5/25/2020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D4F0535-ED46-4CE8-8571-2632645EE0B9}" type="datetimeFigureOut">
              <a:rPr lang="en-US" smtClean="0"/>
              <a:pPr/>
              <a:t>5/25/2020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00051-AFD0-48AC-97D0-1F988766331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D4F0535-ED46-4CE8-8571-2632645EE0B9}" type="datetimeFigureOut">
              <a:rPr lang="en-US" smtClean="0"/>
              <a:pPr/>
              <a:t>5/25/2020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00051-AFD0-48AC-97D0-1F988766331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D4F0535-ED46-4CE8-8571-2632645EE0B9}" type="datetimeFigureOut">
              <a:rPr lang="en-US" smtClean="0"/>
              <a:pPr/>
              <a:t>5/25/2020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C900051-AFD0-48AC-97D0-1F988766331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D4F0535-ED46-4CE8-8571-2632645EE0B9}" type="datetimeFigureOut">
              <a:rPr lang="en-US" smtClean="0"/>
              <a:pPr/>
              <a:t>5/25/2020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D4F0535-ED46-4CE8-8571-2632645EE0B9}" type="datetimeFigureOut">
              <a:rPr lang="en-US" smtClean="0"/>
              <a:pPr/>
              <a:t>5/25/2020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C900051-AFD0-48AC-97D0-1F988766331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D4F0535-ED46-4CE8-8571-2632645EE0B9}" type="datetimeFigureOut">
              <a:rPr lang="en-US" smtClean="0"/>
              <a:pPr/>
              <a:t>5/25/2020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D4F0535-ED46-4CE8-8571-2632645EE0B9}" type="datetimeFigureOut">
              <a:rPr lang="en-US" smtClean="0"/>
              <a:pPr/>
              <a:t>5/25/2020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D4F0535-ED46-4CE8-8571-2632645EE0B9}" type="datetimeFigureOut">
              <a:rPr lang="en-US" smtClean="0"/>
              <a:pPr/>
              <a:t>5/25/2020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C900051-AFD0-48AC-97D0-1F988766331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D4F0535-ED46-4CE8-8571-2632645EE0B9}" type="datetimeFigureOut">
              <a:rPr lang="en-US" smtClean="0"/>
              <a:pPr/>
              <a:t>5/25/2020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C900051-AFD0-48AC-97D0-1F98876633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99poker.i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2819400"/>
          </a:xfrm>
        </p:spPr>
        <p:txBody>
          <a:bodyPr>
            <a:normAutofit/>
          </a:bodyPr>
          <a:lstStyle/>
          <a:p>
            <a:pPr algn="ctr"/>
            <a:r>
              <a:rPr lang="en-IN" dirty="0" smtClean="0"/>
              <a:t>Play </a:t>
            </a:r>
            <a:r>
              <a:rPr lang="en-IN" dirty="0" err="1" smtClean="0"/>
              <a:t>pkv</a:t>
            </a:r>
            <a:r>
              <a:rPr lang="en-IN" dirty="0" smtClean="0"/>
              <a:t> games online sitting in your bed comfort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457200"/>
            <a:ext cx="8458200" cy="5550091"/>
          </a:xfrm>
        </p:spPr>
        <p:txBody>
          <a:bodyPr>
            <a:normAutofit/>
          </a:bodyPr>
          <a:lstStyle/>
          <a:p>
            <a:pPr>
              <a:buNone/>
            </a:pPr>
            <a:r>
              <a:rPr lang="en-IN" dirty="0" smtClean="0"/>
              <a:t>If you are a gambling lover, then you must be well aware of the most popular gambling game poker. There are numerous types of gambling games, but poker is one of the most played and loves games. </a:t>
            </a:r>
            <a:endParaRPr lang="en-US" dirty="0" smtClean="0"/>
          </a:p>
          <a:p>
            <a:pPr>
              <a:buNone/>
            </a:pPr>
            <a:endParaRPr lang="en-IN" dirty="0" smtClean="0"/>
          </a:p>
          <a:p>
            <a:pPr>
              <a:buNone/>
            </a:pPr>
            <a:r>
              <a:rPr lang="en-IN" dirty="0" smtClean="0"/>
              <a:t>Its </a:t>
            </a:r>
            <a:r>
              <a:rPr lang="en-IN" dirty="0" smtClean="0"/>
              <a:t>popularity has even increased since it has turned into online poker, and now you can play </a:t>
            </a:r>
            <a:r>
              <a:rPr lang="en-IN" dirty="0" err="1" smtClean="0"/>
              <a:t>pkv</a:t>
            </a:r>
            <a:r>
              <a:rPr lang="en-IN" dirty="0" smtClean="0"/>
              <a:t> games online sitting in your bed comfort.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descr="bigstock-Stacks-Of-Poker-Chips-And-Doll-334102102-1024x634.jpg"/>
          <p:cNvPicPr>
            <a:picLocks noChangeAspect="1"/>
          </p:cNvPicPr>
          <p:nvPr/>
        </p:nvPicPr>
        <p:blipFill>
          <a:blip r:embed="rId2"/>
          <a:stretch>
            <a:fillRect/>
          </a:stretch>
        </p:blipFill>
        <p:spPr>
          <a:xfrm>
            <a:off x="1524000" y="1143000"/>
            <a:ext cx="5791200" cy="358556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838200"/>
            <a:ext cx="8382000" cy="5169091"/>
          </a:xfrm>
        </p:spPr>
        <p:txBody>
          <a:bodyPr>
            <a:normAutofit/>
          </a:bodyPr>
          <a:lstStyle/>
          <a:p>
            <a:pPr>
              <a:buNone/>
            </a:pPr>
            <a:r>
              <a:rPr lang="en-IN" dirty="0" smtClean="0"/>
              <a:t>Online poker offers you a wide range of games, which allows you to pick your </a:t>
            </a:r>
            <a:r>
              <a:rPr lang="en-IN" dirty="0" err="1" smtClean="0"/>
              <a:t>favorite</a:t>
            </a:r>
            <a:r>
              <a:rPr lang="en-IN" dirty="0" smtClean="0"/>
              <a:t> one and earn loads of money from it. Some of the most loved online poker games are listed below.</a:t>
            </a:r>
            <a:endParaRPr lang="en-US" dirty="0" smtClean="0"/>
          </a:p>
          <a:p>
            <a:pPr>
              <a:buNone/>
            </a:pPr>
            <a:endParaRPr lang="en-IN" b="1" dirty="0" smtClean="0"/>
          </a:p>
          <a:p>
            <a:pPr>
              <a:buNone/>
            </a:pPr>
            <a:r>
              <a:rPr lang="en-IN" b="1" dirty="0" smtClean="0"/>
              <a:t>My Review Here </a:t>
            </a:r>
            <a:r>
              <a:rPr lang="en-IN" b="1" dirty="0" err="1" smtClean="0">
                <a:hlinkClick r:id="rId2"/>
              </a:rPr>
              <a:t>pkv</a:t>
            </a:r>
            <a:r>
              <a:rPr lang="en-IN" b="1" dirty="0" smtClean="0">
                <a:hlinkClick r:id="rId2"/>
              </a:rPr>
              <a:t> games online</a:t>
            </a:r>
            <a:endParaRPr lang="en-IN" b="1" dirty="0" smtClean="0"/>
          </a:p>
          <a:p>
            <a:pPr>
              <a:buNone/>
            </a:pPr>
            <a:endParaRPr lang="en-IN" b="1" dirty="0" smtClean="0"/>
          </a:p>
          <a:p>
            <a:pPr>
              <a:buNone/>
            </a:pPr>
            <a:r>
              <a:rPr lang="en-IN" b="1" dirty="0" smtClean="0"/>
              <a:t>Some </a:t>
            </a:r>
            <a:r>
              <a:rPr lang="en-IN" b="1" dirty="0" smtClean="0"/>
              <a:t>of the most popular poker games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8601"/>
            <a:ext cx="8458200" cy="5867400"/>
          </a:xfrm>
        </p:spPr>
        <p:txBody>
          <a:bodyPr>
            <a:normAutofit fontScale="92500" lnSpcReduction="10000"/>
          </a:bodyPr>
          <a:lstStyle/>
          <a:p>
            <a:pPr>
              <a:buNone/>
            </a:pPr>
            <a:r>
              <a:rPr lang="en-IN" b="1" dirty="0" smtClean="0"/>
              <a:t>Texas </a:t>
            </a:r>
            <a:r>
              <a:rPr lang="en-IN" b="1" dirty="0" err="1" smtClean="0"/>
              <a:t>Hold’em</a:t>
            </a:r>
            <a:endParaRPr lang="en-US" dirty="0" smtClean="0"/>
          </a:p>
          <a:p>
            <a:pPr>
              <a:buNone/>
            </a:pPr>
            <a:endParaRPr lang="en-IN" dirty="0" smtClean="0"/>
          </a:p>
          <a:p>
            <a:pPr>
              <a:buNone/>
            </a:pPr>
            <a:r>
              <a:rPr lang="en-IN" dirty="0" smtClean="0"/>
              <a:t>It </a:t>
            </a:r>
            <a:r>
              <a:rPr lang="en-IN" dirty="0" smtClean="0"/>
              <a:t>is one of the simplest </a:t>
            </a:r>
            <a:r>
              <a:rPr lang="en-IN" dirty="0" smtClean="0"/>
              <a:t>poker games</a:t>
            </a:r>
            <a:r>
              <a:rPr lang="en-IN" dirty="0" smtClean="0"/>
              <a:t>, and you can master it in a few minutes easily. This poker game is based on the forced bets, which are termed as blinds. There are two blinds; big blind and small blind. </a:t>
            </a:r>
            <a:endParaRPr lang="en-US" dirty="0" smtClean="0"/>
          </a:p>
          <a:p>
            <a:pPr>
              <a:buNone/>
            </a:pPr>
            <a:endParaRPr lang="en-IN" dirty="0" smtClean="0"/>
          </a:p>
          <a:p>
            <a:pPr>
              <a:buNone/>
            </a:pPr>
            <a:r>
              <a:rPr lang="en-IN" dirty="0" smtClean="0"/>
              <a:t>The </a:t>
            </a:r>
            <a:r>
              <a:rPr lang="en-IN" dirty="0" smtClean="0"/>
              <a:t>player sitting on the left of the dealer is the small blind, and the other one is the big blind. This game allows you to use advances and modern strategies and offers you great opportunities to earn loads of money. It is a highly popular form of online poker, so you will find it a bit advanced than other types of poker games.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play-casino-tab3-1565785930376_tcm1488-460082.jpg"/>
          <p:cNvPicPr>
            <a:picLocks noChangeAspect="1"/>
          </p:cNvPicPr>
          <p:nvPr/>
        </p:nvPicPr>
        <p:blipFill>
          <a:blip r:embed="rId2"/>
          <a:stretch>
            <a:fillRect/>
          </a:stretch>
        </p:blipFill>
        <p:spPr>
          <a:xfrm>
            <a:off x="1295400" y="1371600"/>
            <a:ext cx="5715000" cy="321945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28601"/>
            <a:ext cx="8534400" cy="5791200"/>
          </a:xfrm>
        </p:spPr>
        <p:txBody>
          <a:bodyPr>
            <a:normAutofit/>
          </a:bodyPr>
          <a:lstStyle/>
          <a:p>
            <a:pPr>
              <a:buNone/>
            </a:pPr>
            <a:r>
              <a:rPr lang="en-IN" b="1" dirty="0" smtClean="0"/>
              <a:t>Omaha Pot Limit poker</a:t>
            </a:r>
            <a:endParaRPr lang="en-US" dirty="0" smtClean="0"/>
          </a:p>
          <a:p>
            <a:pPr>
              <a:buNone/>
            </a:pPr>
            <a:endParaRPr lang="en-IN" dirty="0" smtClean="0"/>
          </a:p>
          <a:p>
            <a:pPr>
              <a:buNone/>
            </a:pPr>
            <a:r>
              <a:rPr lang="en-IN" dirty="0" smtClean="0"/>
              <a:t>If </a:t>
            </a:r>
            <a:r>
              <a:rPr lang="en-IN" dirty="0" smtClean="0"/>
              <a:t>you love high stake poker, then you must play Pot-limit Omaha poker as it is one of the most loved poker games by the high stakes player. There are around five cards used in this game which are used in all the betting rounds. </a:t>
            </a:r>
            <a:endParaRPr lang="en-US" dirty="0" smtClean="0"/>
          </a:p>
          <a:p>
            <a:pPr>
              <a:buNone/>
            </a:pPr>
            <a:endParaRPr lang="en-IN" dirty="0" smtClean="0"/>
          </a:p>
          <a:p>
            <a:pPr>
              <a:buNone/>
            </a:pPr>
            <a:r>
              <a:rPr lang="en-IN" dirty="0" smtClean="0"/>
              <a:t>Most </a:t>
            </a:r>
            <a:r>
              <a:rPr lang="en-IN" dirty="0" smtClean="0"/>
              <a:t>of the </a:t>
            </a:r>
            <a:r>
              <a:rPr lang="en-IN" dirty="0" err="1" smtClean="0"/>
              <a:t>gameplay</a:t>
            </a:r>
            <a:r>
              <a:rPr lang="en-IN" dirty="0" smtClean="0"/>
              <a:t> of this variant of online poker is the same as the </a:t>
            </a:r>
            <a:r>
              <a:rPr lang="en-IN" dirty="0" err="1" smtClean="0"/>
              <a:t>Hold'em</a:t>
            </a:r>
            <a:r>
              <a:rPr lang="en-IN" dirty="0" smtClean="0"/>
              <a:t>. So, if you are good </a:t>
            </a:r>
            <a:r>
              <a:rPr lang="en-IN" dirty="0" err="1" smtClean="0"/>
              <a:t>Hold'em</a:t>
            </a:r>
            <a:r>
              <a:rPr lang="en-IN" dirty="0" smtClean="0"/>
              <a:t> poker, then you will not face any serious difficulty in learning this game.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45</TotalTime>
  <Words>338</Words>
  <Application>Microsoft Office PowerPoint</Application>
  <PresentationFormat>On-screen Show (4:3)</PresentationFormat>
  <Paragraphs>20</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Concourse</vt:lpstr>
      <vt:lpstr>Play pkv games online sitting in your bed comfort</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on How to Buy Instagram Likes for your Business</dc:title>
  <dc:creator>Comp5</dc:creator>
  <cp:lastModifiedBy>shree</cp:lastModifiedBy>
  <cp:revision>51</cp:revision>
  <dcterms:created xsi:type="dcterms:W3CDTF">2017-11-23T09:29:18Z</dcterms:created>
  <dcterms:modified xsi:type="dcterms:W3CDTF">2020-05-25T12:09:35Z</dcterms:modified>
</cp:coreProperties>
</file>