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ppstaller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64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4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5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5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657599"/>
            <a:ext cx="7069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hlinkClick r:id="rId3"/>
              </a:rPr>
              <a:t>https://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hlinkClick r:id="rId3"/>
              </a:rPr>
              <a:t>www.myappstaller.com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Kobiha</dc:creator>
  <cp:lastModifiedBy>Extremeseo-SM</cp:lastModifiedBy>
  <cp:revision>1</cp:revision>
  <dcterms:created xsi:type="dcterms:W3CDTF">2006-08-16T00:00:00Z</dcterms:created>
  <dcterms:modified xsi:type="dcterms:W3CDTF">2017-03-20T10:43:55Z</dcterms:modified>
</cp:coreProperties>
</file>