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D58E-5BAC-4E23-A2BA-C3D187FDE5F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7316-CA32-42FA-AD46-D645FB1E4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D58E-5BAC-4E23-A2BA-C3D187FDE5F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7316-CA32-42FA-AD46-D645FB1E4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D58E-5BAC-4E23-A2BA-C3D187FDE5F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7316-CA32-42FA-AD46-D645FB1E4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D58E-5BAC-4E23-A2BA-C3D187FDE5F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7316-CA32-42FA-AD46-D645FB1E4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0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D58E-5BAC-4E23-A2BA-C3D187FDE5F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7316-CA32-42FA-AD46-D645FB1E4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2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D58E-5BAC-4E23-A2BA-C3D187FDE5F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7316-CA32-42FA-AD46-D645FB1E4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6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D58E-5BAC-4E23-A2BA-C3D187FDE5F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7316-CA32-42FA-AD46-D645FB1E4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8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D58E-5BAC-4E23-A2BA-C3D187FDE5F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7316-CA32-42FA-AD46-D645FB1E4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8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D58E-5BAC-4E23-A2BA-C3D187FDE5F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7316-CA32-42FA-AD46-D645FB1E4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8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D58E-5BAC-4E23-A2BA-C3D187FDE5F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7316-CA32-42FA-AD46-D645FB1E4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2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D58E-5BAC-4E23-A2BA-C3D187FDE5F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A7316-CA32-42FA-AD46-D645FB1E4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7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8D58E-5BAC-4E23-A2BA-C3D187FDE5F4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A7316-CA32-42FA-AD46-D645FB1E4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honenumber.menu/sky-phone-number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83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3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41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43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45260"/>
            <a:ext cx="644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  <a:hlinkClick r:id="rId3"/>
              </a:rPr>
              <a:t>http://phonenumber.menu/sky-phone-number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0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Thuva</dc:creator>
  <cp:lastModifiedBy>Thuva</cp:lastModifiedBy>
  <cp:revision>1</cp:revision>
  <dcterms:created xsi:type="dcterms:W3CDTF">2017-02-01T05:46:52Z</dcterms:created>
  <dcterms:modified xsi:type="dcterms:W3CDTF">2017-02-01T05:49:57Z</dcterms:modified>
</cp:coreProperties>
</file>