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net-worths.org/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0700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3759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2696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39029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13709" y="3006436"/>
            <a:ext cx="5639685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gency FB" pitchFamily="34" charset="0"/>
                <a:hlinkClick r:id="rId3"/>
              </a:rPr>
              <a:t>www.net-worths.org</a:t>
            </a:r>
            <a:endParaRPr lang="en-US" sz="6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gency FB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84109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On-screen Show (4:3)</PresentationFormat>
  <Paragraphs>1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Kobiha</dc:creator>
  <cp:lastModifiedBy>Extremeseo-SM</cp:lastModifiedBy>
  <cp:revision>1</cp:revision>
  <dcterms:created xsi:type="dcterms:W3CDTF">2006-08-16T00:00:00Z</dcterms:created>
  <dcterms:modified xsi:type="dcterms:W3CDTF">2017-03-31T03:41:29Z</dcterms:modified>
</cp:coreProperties>
</file>