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t-worths.or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70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75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69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90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3709" y="3006436"/>
            <a:ext cx="56396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hlinkClick r:id="rId3"/>
              </a:rPr>
              <a:t>www.net-worths.org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10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Kobiha</dc:creator>
  <cp:lastModifiedBy>Extremeseo-SM</cp:lastModifiedBy>
  <cp:revision>1</cp:revision>
  <dcterms:created xsi:type="dcterms:W3CDTF">2006-08-16T00:00:00Z</dcterms:created>
  <dcterms:modified xsi:type="dcterms:W3CDTF">2017-03-31T03:41:29Z</dcterms:modified>
</cp:coreProperties>
</file>